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313" r:id="rId5"/>
    <p:sldId id="449" r:id="rId6"/>
    <p:sldId id="448" r:id="rId7"/>
    <p:sldId id="450" r:id="rId8"/>
    <p:sldId id="299" r:id="rId9"/>
    <p:sldId id="301" r:id="rId10"/>
    <p:sldId id="447" r:id="rId11"/>
    <p:sldId id="437" r:id="rId12"/>
    <p:sldId id="305" r:id="rId13"/>
    <p:sldId id="436" r:id="rId14"/>
    <p:sldId id="435" r:id="rId15"/>
    <p:sldId id="439" r:id="rId16"/>
    <p:sldId id="440" r:id="rId17"/>
    <p:sldId id="441" r:id="rId18"/>
    <p:sldId id="288" r:id="rId19"/>
    <p:sldId id="298" r:id="rId20"/>
    <p:sldId id="442" r:id="rId21"/>
    <p:sldId id="290" r:id="rId22"/>
    <p:sldId id="418" r:id="rId23"/>
    <p:sldId id="266" r:id="rId24"/>
    <p:sldId id="267" r:id="rId25"/>
    <p:sldId id="261" r:id="rId26"/>
    <p:sldId id="434" r:id="rId27"/>
    <p:sldId id="420" r:id="rId28"/>
    <p:sldId id="297" r:id="rId29"/>
    <p:sldId id="419" r:id="rId30"/>
    <p:sldId id="416" r:id="rId31"/>
    <p:sldId id="274" r:id="rId32"/>
    <p:sldId id="303" r:id="rId33"/>
    <p:sldId id="302" r:id="rId34"/>
    <p:sldId id="278" r:id="rId35"/>
    <p:sldId id="275" r:id="rId36"/>
    <p:sldId id="304" r:id="rId37"/>
    <p:sldId id="276" r:id="rId38"/>
    <p:sldId id="277" r:id="rId39"/>
    <p:sldId id="270" r:id="rId40"/>
    <p:sldId id="444" r:id="rId41"/>
    <p:sldId id="445" r:id="rId42"/>
    <p:sldId id="27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86720-B24D-4A47-B8D7-FF69DC68978E}" v="34" dt="2022-05-07T04:18:08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ka Mendrygal" userId="bf078bde-3c02-4611-a925-d4d6509952cd" providerId="ADAL" clId="{A20AE3B5-ECF8-4B26-A376-6172F73BC68D}"/>
    <pc:docChg chg="custSel modSld modMainMaster">
      <pc:chgData name="Danika Mendrygal" userId="bf078bde-3c02-4611-a925-d4d6509952cd" providerId="ADAL" clId="{A20AE3B5-ECF8-4B26-A376-6172F73BC68D}" dt="2020-04-25T00:21:06.628" v="79" actId="1076"/>
      <pc:docMkLst>
        <pc:docMk/>
      </pc:docMkLst>
      <pc:sldChg chg="addSp modSp setBg">
        <pc:chgData name="Danika Mendrygal" userId="bf078bde-3c02-4611-a925-d4d6509952cd" providerId="ADAL" clId="{A20AE3B5-ECF8-4B26-A376-6172F73BC68D}" dt="2020-04-25T00:20:12.884" v="61"/>
        <pc:sldMkLst>
          <pc:docMk/>
          <pc:sldMk cId="433986191" sldId="256"/>
        </pc:sldMkLst>
        <pc:spChg chg="mod">
          <ac:chgData name="Danika Mendrygal" userId="bf078bde-3c02-4611-a925-d4d6509952cd" providerId="ADAL" clId="{A20AE3B5-ECF8-4B26-A376-6172F73BC68D}" dt="2020-04-25T00:18:41.221" v="55" actId="6549"/>
          <ac:spMkLst>
            <pc:docMk/>
            <pc:sldMk cId="433986191" sldId="256"/>
            <ac:spMk id="2" creationId="{A1E69DA4-6E7A-4C09-8306-7E7BB1323ABC}"/>
          </ac:spMkLst>
        </pc:spChg>
        <pc:picChg chg="add mod">
          <ac:chgData name="Danika Mendrygal" userId="bf078bde-3c02-4611-a925-d4d6509952cd" providerId="ADAL" clId="{A20AE3B5-ECF8-4B26-A376-6172F73BC68D}" dt="2020-04-24T21:54:01.238" v="18" actId="14100"/>
          <ac:picMkLst>
            <pc:docMk/>
            <pc:sldMk cId="433986191" sldId="256"/>
            <ac:picMk id="4" creationId="{47961EF9-4735-4270-912F-5C1C2D1B8A95}"/>
          </ac:picMkLst>
        </pc:picChg>
      </pc:sldChg>
      <pc:sldMasterChg chg="addSp delSp modSp setBg modSldLayout">
        <pc:chgData name="Danika Mendrygal" userId="bf078bde-3c02-4611-a925-d4d6509952cd" providerId="ADAL" clId="{A20AE3B5-ECF8-4B26-A376-6172F73BC68D}" dt="2020-04-25T00:21:06.628" v="79" actId="1076"/>
        <pc:sldMasterMkLst>
          <pc:docMk/>
          <pc:sldMasterMk cId="1926409301" sldId="2147483648"/>
        </pc:sldMasterMkLst>
        <pc:spChg chg="del">
          <ac:chgData name="Danika Mendrygal" userId="bf078bde-3c02-4611-a925-d4d6509952cd" providerId="ADAL" clId="{A20AE3B5-ECF8-4B26-A376-6172F73BC68D}" dt="2020-04-25T00:19:53.125" v="56" actId="478"/>
          <ac:spMkLst>
            <pc:docMk/>
            <pc:sldMasterMk cId="1926409301" sldId="2147483648"/>
            <ac:spMk id="4" creationId="{435988CE-A81F-46C5-97DF-5B31A731CFD7}"/>
          </ac:spMkLst>
        </pc:spChg>
        <pc:spChg chg="del">
          <ac:chgData name="Danika Mendrygal" userId="bf078bde-3c02-4611-a925-d4d6509952cd" providerId="ADAL" clId="{A20AE3B5-ECF8-4B26-A376-6172F73BC68D}" dt="2020-04-25T00:19:55.357" v="57" actId="478"/>
          <ac:spMkLst>
            <pc:docMk/>
            <pc:sldMasterMk cId="1926409301" sldId="2147483648"/>
            <ac:spMk id="5" creationId="{95F4BEAE-DDE3-4253-BC50-AFFBC24796A3}"/>
          </ac:spMkLst>
        </pc:spChg>
        <pc:spChg chg="del">
          <ac:chgData name="Danika Mendrygal" userId="bf078bde-3c02-4611-a925-d4d6509952cd" providerId="ADAL" clId="{A20AE3B5-ECF8-4B26-A376-6172F73BC68D}" dt="2020-04-25T00:19:58.143" v="58" actId="478"/>
          <ac:spMkLst>
            <pc:docMk/>
            <pc:sldMasterMk cId="1926409301" sldId="2147483648"/>
            <ac:spMk id="6" creationId="{91E8C176-4222-4C7E-B215-C05F031C4C04}"/>
          </ac:spMkLst>
        </pc:spChg>
        <pc:spChg chg="add mod">
          <ac:chgData name="Danika Mendrygal" userId="bf078bde-3c02-4611-a925-d4d6509952cd" providerId="ADAL" clId="{A20AE3B5-ECF8-4B26-A376-6172F73BC68D}" dt="2020-04-25T00:21:06.628" v="79" actId="1076"/>
          <ac:spMkLst>
            <pc:docMk/>
            <pc:sldMasterMk cId="1926409301" sldId="2147483648"/>
            <ac:spMk id="9" creationId="{A7FA9B95-0700-4A1A-AFBE-6762D5D88DDA}"/>
          </ac:spMkLst>
        </pc:spChg>
        <pc:picChg chg="add">
          <ac:chgData name="Danika Mendrygal" userId="bf078bde-3c02-4611-a925-d4d6509952cd" providerId="ADAL" clId="{A20AE3B5-ECF8-4B26-A376-6172F73BC68D}" dt="2020-04-25T00:19:59.419" v="59"/>
          <ac:picMkLst>
            <pc:docMk/>
            <pc:sldMasterMk cId="1926409301" sldId="2147483648"/>
            <ac:picMk id="7" creationId="{F22F22D7-2417-42C6-A1E6-A9101FDAF3F7}"/>
          </ac:picMkLst>
        </pc:picChg>
        <pc:picChg chg="add mod">
          <ac:chgData name="Danika Mendrygal" userId="bf078bde-3c02-4611-a925-d4d6509952cd" providerId="ADAL" clId="{A20AE3B5-ECF8-4B26-A376-6172F73BC68D}" dt="2020-04-25T00:20:24.590" v="64" actId="1076"/>
          <ac:picMkLst>
            <pc:docMk/>
            <pc:sldMasterMk cId="1926409301" sldId="2147483648"/>
            <ac:picMk id="8" creationId="{6B4845BF-D0F1-4D98-B486-3934E22B3985}"/>
          </ac:picMkLst>
        </pc:picChg>
        <pc:sldLayoutChg chg="delSp modSp setBg">
          <pc:chgData name="Danika Mendrygal" userId="bf078bde-3c02-4611-a925-d4d6509952cd" providerId="ADAL" clId="{A20AE3B5-ECF8-4B26-A376-6172F73BC68D}" dt="2020-04-25T00:20:17.916" v="62" actId="21"/>
          <pc:sldLayoutMkLst>
            <pc:docMk/>
            <pc:sldMasterMk cId="1926409301" sldId="2147483648"/>
            <pc:sldLayoutMk cId="1877462900" sldId="2147483649"/>
          </pc:sldLayoutMkLst>
          <pc:picChg chg="del mod">
            <ac:chgData name="Danika Mendrygal" userId="bf078bde-3c02-4611-a925-d4d6509952cd" providerId="ADAL" clId="{A20AE3B5-ECF8-4B26-A376-6172F73BC68D}" dt="2020-04-25T00:20:17.916" v="62" actId="21"/>
            <ac:picMkLst>
              <pc:docMk/>
              <pc:sldMasterMk cId="1926409301" sldId="2147483648"/>
              <pc:sldLayoutMk cId="1877462900" sldId="2147483649"/>
              <ac:picMk id="7" creationId="{99EC4E1E-A8CF-4131-B921-58C769E54EFF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33.694" v="65" actId="478"/>
          <pc:sldLayoutMkLst>
            <pc:docMk/>
            <pc:sldMasterMk cId="1926409301" sldId="2147483648"/>
            <pc:sldLayoutMk cId="2621383689" sldId="2147483650"/>
          </pc:sldLayoutMkLst>
          <pc:picChg chg="del">
            <ac:chgData name="Danika Mendrygal" userId="bf078bde-3c02-4611-a925-d4d6509952cd" providerId="ADAL" clId="{A20AE3B5-ECF8-4B26-A376-6172F73BC68D}" dt="2020-04-25T00:20:33.694" v="65" actId="478"/>
            <ac:picMkLst>
              <pc:docMk/>
              <pc:sldMasterMk cId="1926409301" sldId="2147483648"/>
              <pc:sldLayoutMk cId="2621383689" sldId="2147483650"/>
              <ac:picMk id="7" creationId="{9EF3EF92-AFD9-41B3-8502-1DDC5FB7E0C1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35.741" v="66" actId="478"/>
          <pc:sldLayoutMkLst>
            <pc:docMk/>
            <pc:sldMasterMk cId="1926409301" sldId="2147483648"/>
            <pc:sldLayoutMk cId="3289706294" sldId="2147483651"/>
          </pc:sldLayoutMkLst>
          <pc:picChg chg="del">
            <ac:chgData name="Danika Mendrygal" userId="bf078bde-3c02-4611-a925-d4d6509952cd" providerId="ADAL" clId="{A20AE3B5-ECF8-4B26-A376-6172F73BC68D}" dt="2020-04-25T00:20:35.741" v="66" actId="478"/>
            <ac:picMkLst>
              <pc:docMk/>
              <pc:sldMasterMk cId="1926409301" sldId="2147483648"/>
              <pc:sldLayoutMk cId="3289706294" sldId="2147483651"/>
              <ac:picMk id="7" creationId="{7581FCCA-47B0-4278-93E9-5EC90BD967EA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37.261" v="67" actId="478"/>
          <pc:sldLayoutMkLst>
            <pc:docMk/>
            <pc:sldMasterMk cId="1926409301" sldId="2147483648"/>
            <pc:sldLayoutMk cId="466414008" sldId="2147483652"/>
          </pc:sldLayoutMkLst>
          <pc:picChg chg="del">
            <ac:chgData name="Danika Mendrygal" userId="bf078bde-3c02-4611-a925-d4d6509952cd" providerId="ADAL" clId="{A20AE3B5-ECF8-4B26-A376-6172F73BC68D}" dt="2020-04-25T00:20:37.261" v="67" actId="478"/>
            <ac:picMkLst>
              <pc:docMk/>
              <pc:sldMasterMk cId="1926409301" sldId="2147483648"/>
              <pc:sldLayoutMk cId="466414008" sldId="2147483652"/>
              <ac:picMk id="8" creationId="{AE5DA779-14B5-418E-AEC8-FC1A696AD55F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39.021" v="68" actId="478"/>
          <pc:sldLayoutMkLst>
            <pc:docMk/>
            <pc:sldMasterMk cId="1926409301" sldId="2147483648"/>
            <pc:sldLayoutMk cId="633933637" sldId="2147483653"/>
          </pc:sldLayoutMkLst>
          <pc:picChg chg="del">
            <ac:chgData name="Danika Mendrygal" userId="bf078bde-3c02-4611-a925-d4d6509952cd" providerId="ADAL" clId="{A20AE3B5-ECF8-4B26-A376-6172F73BC68D}" dt="2020-04-25T00:20:39.021" v="68" actId="478"/>
            <ac:picMkLst>
              <pc:docMk/>
              <pc:sldMasterMk cId="1926409301" sldId="2147483648"/>
              <pc:sldLayoutMk cId="633933637" sldId="2147483653"/>
              <ac:picMk id="10" creationId="{71DB1F0B-8943-4CEB-B2B7-3ACF284ECC69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41.885" v="70" actId="478"/>
          <pc:sldLayoutMkLst>
            <pc:docMk/>
            <pc:sldMasterMk cId="1926409301" sldId="2147483648"/>
            <pc:sldLayoutMk cId="3229400488" sldId="2147483654"/>
          </pc:sldLayoutMkLst>
          <pc:picChg chg="del">
            <ac:chgData name="Danika Mendrygal" userId="bf078bde-3c02-4611-a925-d4d6509952cd" providerId="ADAL" clId="{A20AE3B5-ECF8-4B26-A376-6172F73BC68D}" dt="2020-04-25T00:20:41.885" v="70" actId="478"/>
            <ac:picMkLst>
              <pc:docMk/>
              <pc:sldMasterMk cId="1926409301" sldId="2147483648"/>
              <pc:sldLayoutMk cId="3229400488" sldId="2147483654"/>
              <ac:picMk id="6" creationId="{9895B032-A8E0-4084-92CD-77C481D6D77D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43.421" v="71" actId="478"/>
          <pc:sldLayoutMkLst>
            <pc:docMk/>
            <pc:sldMasterMk cId="1926409301" sldId="2147483648"/>
            <pc:sldLayoutMk cId="3565210195" sldId="2147483655"/>
          </pc:sldLayoutMkLst>
          <pc:picChg chg="del">
            <ac:chgData name="Danika Mendrygal" userId="bf078bde-3c02-4611-a925-d4d6509952cd" providerId="ADAL" clId="{A20AE3B5-ECF8-4B26-A376-6172F73BC68D}" dt="2020-04-25T00:20:43.421" v="71" actId="478"/>
            <ac:picMkLst>
              <pc:docMk/>
              <pc:sldMasterMk cId="1926409301" sldId="2147483648"/>
              <pc:sldLayoutMk cId="3565210195" sldId="2147483655"/>
              <ac:picMk id="5" creationId="{9E1E2BE4-AD39-4FD4-BCBA-64CD66F9ED6A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44.829" v="72" actId="478"/>
          <pc:sldLayoutMkLst>
            <pc:docMk/>
            <pc:sldMasterMk cId="1926409301" sldId="2147483648"/>
            <pc:sldLayoutMk cId="1743247588" sldId="2147483656"/>
          </pc:sldLayoutMkLst>
          <pc:picChg chg="del">
            <ac:chgData name="Danika Mendrygal" userId="bf078bde-3c02-4611-a925-d4d6509952cd" providerId="ADAL" clId="{A20AE3B5-ECF8-4B26-A376-6172F73BC68D}" dt="2020-04-25T00:20:44.829" v="72" actId="478"/>
            <ac:picMkLst>
              <pc:docMk/>
              <pc:sldMasterMk cId="1926409301" sldId="2147483648"/>
              <pc:sldLayoutMk cId="1743247588" sldId="2147483656"/>
              <ac:picMk id="8" creationId="{A5F32AD1-E411-4670-9FA2-07F9BF774FE7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46.221" v="73" actId="478"/>
          <pc:sldLayoutMkLst>
            <pc:docMk/>
            <pc:sldMasterMk cId="1926409301" sldId="2147483648"/>
            <pc:sldLayoutMk cId="2244757222" sldId="2147483657"/>
          </pc:sldLayoutMkLst>
          <pc:picChg chg="del">
            <ac:chgData name="Danika Mendrygal" userId="bf078bde-3c02-4611-a925-d4d6509952cd" providerId="ADAL" clId="{A20AE3B5-ECF8-4B26-A376-6172F73BC68D}" dt="2020-04-25T00:20:46.221" v="73" actId="478"/>
            <ac:picMkLst>
              <pc:docMk/>
              <pc:sldMasterMk cId="1926409301" sldId="2147483648"/>
              <pc:sldLayoutMk cId="2244757222" sldId="2147483657"/>
              <ac:picMk id="8" creationId="{73205DF5-2C76-44E7-9621-5705406E2DC0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57.892" v="77" actId="21"/>
          <pc:sldLayoutMkLst>
            <pc:docMk/>
            <pc:sldMasterMk cId="1926409301" sldId="2147483648"/>
            <pc:sldLayoutMk cId="1149519493" sldId="2147483658"/>
          </pc:sldLayoutMkLst>
          <pc:spChg chg="del">
            <ac:chgData name="Danika Mendrygal" userId="bf078bde-3c02-4611-a925-d4d6509952cd" providerId="ADAL" clId="{A20AE3B5-ECF8-4B26-A376-6172F73BC68D}" dt="2020-04-25T00:20:57.892" v="77" actId="21"/>
            <ac:spMkLst>
              <pc:docMk/>
              <pc:sldMasterMk cId="1926409301" sldId="2147483648"/>
              <pc:sldLayoutMk cId="1149519493" sldId="2147483658"/>
              <ac:spMk id="6" creationId="{E33DA622-7A65-4A39-9121-C72B68BDCDED}"/>
            </ac:spMkLst>
          </pc:spChg>
          <pc:picChg chg="del">
            <ac:chgData name="Danika Mendrygal" userId="bf078bde-3c02-4611-a925-d4d6509952cd" providerId="ADAL" clId="{A20AE3B5-ECF8-4B26-A376-6172F73BC68D}" dt="2020-04-25T00:20:48.405" v="74" actId="478"/>
            <ac:picMkLst>
              <pc:docMk/>
              <pc:sldMasterMk cId="1926409301" sldId="2147483648"/>
              <pc:sldLayoutMk cId="1149519493" sldId="2147483658"/>
              <ac:picMk id="7" creationId="{AF2D78EA-F7C9-4337-ADDF-3A0A86229F5D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55.205" v="76" actId="478"/>
          <pc:sldLayoutMkLst>
            <pc:docMk/>
            <pc:sldMasterMk cId="1926409301" sldId="2147483648"/>
            <pc:sldLayoutMk cId="313371128" sldId="2147483659"/>
          </pc:sldLayoutMkLst>
          <pc:spChg chg="del">
            <ac:chgData name="Danika Mendrygal" userId="bf078bde-3c02-4611-a925-d4d6509952cd" providerId="ADAL" clId="{A20AE3B5-ECF8-4B26-A376-6172F73BC68D}" dt="2020-04-25T00:20:55.205" v="76" actId="478"/>
            <ac:spMkLst>
              <pc:docMk/>
              <pc:sldMasterMk cId="1926409301" sldId="2147483648"/>
              <pc:sldLayoutMk cId="313371128" sldId="2147483659"/>
              <ac:spMk id="6" creationId="{B7F52AB8-8793-47D3-A4C9-7486BFD78237}"/>
            </ac:spMkLst>
          </pc:spChg>
          <pc:picChg chg="del">
            <ac:chgData name="Danika Mendrygal" userId="bf078bde-3c02-4611-a925-d4d6509952cd" providerId="ADAL" clId="{A20AE3B5-ECF8-4B26-A376-6172F73BC68D}" dt="2020-04-25T00:20:49.885" v="75" actId="478"/>
            <ac:picMkLst>
              <pc:docMk/>
              <pc:sldMasterMk cId="1926409301" sldId="2147483648"/>
              <pc:sldLayoutMk cId="313371128" sldId="2147483659"/>
              <ac:picMk id="7" creationId="{8E11C6EF-FCEE-454F-984F-85E0F518A38C}"/>
            </ac:picMkLst>
          </pc:picChg>
        </pc:sldLayoutChg>
        <pc:sldLayoutChg chg="delSp setBg">
          <pc:chgData name="Danika Mendrygal" userId="bf078bde-3c02-4611-a925-d4d6509952cd" providerId="ADAL" clId="{A20AE3B5-ECF8-4B26-A376-6172F73BC68D}" dt="2020-04-25T00:20:40.485" v="69" actId="478"/>
          <pc:sldLayoutMkLst>
            <pc:docMk/>
            <pc:sldMasterMk cId="1926409301" sldId="2147483648"/>
            <pc:sldLayoutMk cId="242133481" sldId="2147483660"/>
          </pc:sldLayoutMkLst>
          <pc:picChg chg="del">
            <ac:chgData name="Danika Mendrygal" userId="bf078bde-3c02-4611-a925-d4d6509952cd" providerId="ADAL" clId="{A20AE3B5-ECF8-4B26-A376-6172F73BC68D}" dt="2020-04-25T00:20:40.485" v="69" actId="478"/>
            <ac:picMkLst>
              <pc:docMk/>
              <pc:sldMasterMk cId="1926409301" sldId="2147483648"/>
              <pc:sldLayoutMk cId="242133481" sldId="2147483660"/>
              <ac:picMk id="10" creationId="{DC3CE8D3-5C8A-489B-A7EA-78BE03AE6A26}"/>
            </ac:picMkLst>
          </pc:picChg>
        </pc:sldLayoutChg>
      </pc:sldMasterChg>
      <pc:sldMasterChg chg="modSldLayout">
        <pc:chgData name="Danika Mendrygal" userId="bf078bde-3c02-4611-a925-d4d6509952cd" providerId="ADAL" clId="{A20AE3B5-ECF8-4B26-A376-6172F73BC68D}" dt="2020-04-24T21:48:56.610" v="0"/>
        <pc:sldMasterMkLst>
          <pc:docMk/>
          <pc:sldMasterMk cId="2019956356" sldId="2147483661"/>
        </pc:sldMasterMkLst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835632593" sldId="2147483662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835632593" sldId="2147483662"/>
              <ac:picMk id="18" creationId="{C6317B7C-2D8D-4567-97EB-AD0CE47F66D8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1398903060" sldId="2147483663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1398903060" sldId="2147483663"/>
              <ac:picMk id="7" creationId="{74894486-4884-4F96-9B67-7A059BF8F965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1003786226" sldId="2147483664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1003786226" sldId="2147483664"/>
              <ac:picMk id="7" creationId="{5DECCE11-37C8-417E-8627-3070C7211791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2871835238" sldId="2147483665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2871835238" sldId="2147483665"/>
              <ac:picMk id="8" creationId="{247B8C37-4E12-4230-842B-2C4641B52024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2393476051" sldId="2147483666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2393476051" sldId="2147483666"/>
              <ac:picMk id="10" creationId="{A8CEC234-7384-4CA1-A45F-2714045FEC91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2716766163" sldId="2147483667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2716766163" sldId="2147483667"/>
              <ac:picMk id="6" creationId="{36952715-8DC3-45C1-BF0D-DF289D6CF20C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2181448973" sldId="2147483668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2181448973" sldId="2147483668"/>
              <ac:picMk id="5" creationId="{C9161E20-4E52-425C-8C97-B1B34547D1F2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498520685" sldId="2147483669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498520685" sldId="2147483669"/>
              <ac:picMk id="8" creationId="{E132D53B-98EB-41F7-9998-3B4B2DA743D5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4116613690" sldId="2147483670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4116613690" sldId="2147483670"/>
              <ac:picMk id="8" creationId="{AAF42207-29EC-463C-BFB4-48F7F9A9C848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179371998" sldId="2147483676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179371998" sldId="2147483676"/>
              <ac:picMk id="7" creationId="{F06D93B3-6FF3-47DF-81F2-9B45664697A5}"/>
            </ac:picMkLst>
          </pc:picChg>
        </pc:sldLayoutChg>
        <pc:sldLayoutChg chg="addSp">
          <pc:chgData name="Danika Mendrygal" userId="bf078bde-3c02-4611-a925-d4d6509952cd" providerId="ADAL" clId="{A20AE3B5-ECF8-4B26-A376-6172F73BC68D}" dt="2020-04-24T21:48:56.610" v="0"/>
          <pc:sldLayoutMkLst>
            <pc:docMk/>
            <pc:sldMasterMk cId="2019956356" sldId="2147483661"/>
            <pc:sldLayoutMk cId="913572461" sldId="2147483677"/>
          </pc:sldLayoutMkLst>
          <pc:picChg chg="add">
            <ac:chgData name="Danika Mendrygal" userId="bf078bde-3c02-4611-a925-d4d6509952cd" providerId="ADAL" clId="{A20AE3B5-ECF8-4B26-A376-6172F73BC68D}" dt="2020-04-24T21:48:56.610" v="0"/>
            <ac:picMkLst>
              <pc:docMk/>
              <pc:sldMasterMk cId="2019956356" sldId="2147483661"/>
              <pc:sldLayoutMk cId="913572461" sldId="2147483677"/>
              <ac:picMk id="7" creationId="{64D9091F-2FB0-4A08-825C-3B768B5DD177}"/>
            </ac:picMkLst>
          </pc:picChg>
        </pc:sldLayoutChg>
      </pc:sldMasterChg>
    </pc:docChg>
  </pc:docChgLst>
  <pc:docChgLst>
    <pc:chgData name="Danika Mendrygal" userId="bf078bde-3c02-4611-a925-d4d6509952cd" providerId="ADAL" clId="{F7154B03-64F3-4197-B253-7B61F33DE7B7}"/>
    <pc:docChg chg="custSel modSld modMainMaster">
      <pc:chgData name="Danika Mendrygal" userId="bf078bde-3c02-4611-a925-d4d6509952cd" providerId="ADAL" clId="{F7154B03-64F3-4197-B253-7B61F33DE7B7}" dt="2019-01-05T02:24:05.424" v="48" actId="113"/>
      <pc:docMkLst>
        <pc:docMk/>
      </pc:docMkLst>
      <pc:sldChg chg="delSp">
        <pc:chgData name="Danika Mendrygal" userId="bf078bde-3c02-4611-a925-d4d6509952cd" providerId="ADAL" clId="{F7154B03-64F3-4197-B253-7B61F33DE7B7}" dt="2019-01-05T02:21:12.300" v="0"/>
        <pc:sldMkLst>
          <pc:docMk/>
          <pc:sldMk cId="433986191" sldId="256"/>
        </pc:sldMkLst>
        <pc:picChg chg="del">
          <ac:chgData name="Danika Mendrygal" userId="bf078bde-3c02-4611-a925-d4d6509952cd" providerId="ADAL" clId="{F7154B03-64F3-4197-B253-7B61F33DE7B7}" dt="2019-01-05T02:21:12.300" v="0"/>
          <ac:picMkLst>
            <pc:docMk/>
            <pc:sldMk cId="433986191" sldId="256"/>
            <ac:picMk id="7" creationId="{8E5719BD-9985-4B8F-A694-FACB8A4F4FB6}"/>
          </ac:picMkLst>
        </pc:picChg>
      </pc:sldChg>
      <pc:sldMasterChg chg="modSp delSldLayout modSldLayout">
        <pc:chgData name="Danika Mendrygal" userId="bf078bde-3c02-4611-a925-d4d6509952cd" providerId="ADAL" clId="{F7154B03-64F3-4197-B253-7B61F33DE7B7}" dt="2019-01-05T02:24:05.424" v="48" actId="113"/>
        <pc:sldMasterMkLst>
          <pc:docMk/>
          <pc:sldMasterMk cId="1926409301" sldId="2147483648"/>
        </pc:sldMasterMkLst>
        <pc:spChg chg="mod">
          <ac:chgData name="Danika Mendrygal" userId="bf078bde-3c02-4611-a925-d4d6509952cd" providerId="ADAL" clId="{F7154B03-64F3-4197-B253-7B61F33DE7B7}" dt="2019-01-05T02:24:05.424" v="48" actId="113"/>
          <ac:spMkLst>
            <pc:docMk/>
            <pc:sldMasterMk cId="1926409301" sldId="2147483648"/>
            <ac:spMk id="2" creationId="{A3B2D16B-6FEF-478B-A66C-720C3BCECA64}"/>
          </ac:spMkLst>
        </pc:spChg>
        <pc:sldLayoutChg chg="addSp delSp modSp">
          <pc:chgData name="Danika Mendrygal" userId="bf078bde-3c02-4611-a925-d4d6509952cd" providerId="ADAL" clId="{F7154B03-64F3-4197-B253-7B61F33DE7B7}" dt="2019-01-05T02:22:33.539" v="16" actId="1076"/>
          <pc:sldLayoutMkLst>
            <pc:docMk/>
            <pc:sldMasterMk cId="1926409301" sldId="2147483648"/>
            <pc:sldLayoutMk cId="1877462900" sldId="2147483649"/>
          </pc:sldLayoutMkLst>
          <pc:spChg chg="del">
            <ac:chgData name="Danika Mendrygal" userId="bf078bde-3c02-4611-a925-d4d6509952cd" providerId="ADAL" clId="{F7154B03-64F3-4197-B253-7B61F33DE7B7}" dt="2019-01-05T02:21:33.322" v="1" actId="478"/>
            <ac:spMkLst>
              <pc:docMk/>
              <pc:sldMasterMk cId="1926409301" sldId="2147483648"/>
              <pc:sldLayoutMk cId="1877462900" sldId="2147483649"/>
              <ac:spMk id="4" creationId="{14D365C7-6000-4C88-9966-473EBDD0CA29}"/>
            </ac:spMkLst>
          </pc:spChg>
          <pc:spChg chg="del">
            <ac:chgData name="Danika Mendrygal" userId="bf078bde-3c02-4611-a925-d4d6509952cd" providerId="ADAL" clId="{F7154B03-64F3-4197-B253-7B61F33DE7B7}" dt="2019-01-05T02:21:37.635" v="3" actId="478"/>
            <ac:spMkLst>
              <pc:docMk/>
              <pc:sldMasterMk cId="1926409301" sldId="2147483648"/>
              <pc:sldLayoutMk cId="1877462900" sldId="2147483649"/>
              <ac:spMk id="5" creationId="{65713F20-1B8E-49E8-BF12-8019889C99A8}"/>
            </ac:spMkLst>
          </pc:spChg>
          <pc:spChg chg="mod">
            <ac:chgData name="Danika Mendrygal" userId="bf078bde-3c02-4611-a925-d4d6509952cd" providerId="ADAL" clId="{F7154B03-64F3-4197-B253-7B61F33DE7B7}" dt="2019-01-05T02:22:33.539" v="16" actId="1076"/>
            <ac:spMkLst>
              <pc:docMk/>
              <pc:sldMasterMk cId="1926409301" sldId="2147483648"/>
              <pc:sldLayoutMk cId="1877462900" sldId="2147483649"/>
              <ac:spMk id="6" creationId="{96159C34-6C3B-412A-8425-9EB3D163F703}"/>
            </ac:spMkLst>
          </pc:spChg>
          <pc:picChg chg="add">
            <ac:chgData name="Danika Mendrygal" userId="bf078bde-3c02-4611-a925-d4d6509952cd" providerId="ADAL" clId="{F7154B03-64F3-4197-B253-7B61F33DE7B7}" dt="2019-01-05T02:21:34.473" v="2"/>
            <ac:picMkLst>
              <pc:docMk/>
              <pc:sldMasterMk cId="1926409301" sldId="2147483648"/>
              <pc:sldLayoutMk cId="1877462900" sldId="2147483649"/>
              <ac:picMk id="7" creationId="{99EC4E1E-A8CF-4131-B921-58C769E54EFF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2:37.713" v="17" actId="478"/>
          <pc:sldLayoutMkLst>
            <pc:docMk/>
            <pc:sldMasterMk cId="1926409301" sldId="2147483648"/>
            <pc:sldLayoutMk cId="2621383689" sldId="2147483650"/>
          </pc:sldLayoutMkLst>
          <pc:spChg chg="del">
            <ac:chgData name="Danika Mendrygal" userId="bf078bde-3c02-4611-a925-d4d6509952cd" providerId="ADAL" clId="{F7154B03-64F3-4197-B253-7B61F33DE7B7}" dt="2019-01-05T02:22:08.211" v="9" actId="478"/>
            <ac:spMkLst>
              <pc:docMk/>
              <pc:sldMasterMk cId="1926409301" sldId="2147483648"/>
              <pc:sldLayoutMk cId="2621383689" sldId="2147483650"/>
              <ac:spMk id="4" creationId="{358BDD2D-D0E6-47ED-9A6C-F53B81CD0A4F}"/>
            </ac:spMkLst>
          </pc:spChg>
          <pc:spChg chg="del">
            <ac:chgData name="Danika Mendrygal" userId="bf078bde-3c02-4611-a925-d4d6509952cd" providerId="ADAL" clId="{F7154B03-64F3-4197-B253-7B61F33DE7B7}" dt="2019-01-05T02:22:37.713" v="17" actId="478"/>
            <ac:spMkLst>
              <pc:docMk/>
              <pc:sldMasterMk cId="1926409301" sldId="2147483648"/>
              <pc:sldLayoutMk cId="2621383689" sldId="2147483650"/>
              <ac:spMk id="5" creationId="{08A11926-79DF-4A33-A73E-866912E3CB9C}"/>
            </ac:spMkLst>
          </pc:spChg>
          <pc:picChg chg="add">
            <ac:chgData name="Danika Mendrygal" userId="bf078bde-3c02-4611-a925-d4d6509952cd" providerId="ADAL" clId="{F7154B03-64F3-4197-B253-7B61F33DE7B7}" dt="2019-01-05T02:22:09.286" v="10"/>
            <ac:picMkLst>
              <pc:docMk/>
              <pc:sldMasterMk cId="1926409301" sldId="2147483648"/>
              <pc:sldLayoutMk cId="2621383689" sldId="2147483650"/>
              <ac:picMk id="7" creationId="{9EF3EF92-AFD9-41B3-8502-1DDC5FB7E0C1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2:15.849" v="13" actId="478"/>
          <pc:sldLayoutMkLst>
            <pc:docMk/>
            <pc:sldMasterMk cId="1926409301" sldId="2147483648"/>
            <pc:sldLayoutMk cId="3289706294" sldId="2147483651"/>
          </pc:sldLayoutMkLst>
          <pc:spChg chg="del">
            <ac:chgData name="Danika Mendrygal" userId="bf078bde-3c02-4611-a925-d4d6509952cd" providerId="ADAL" clId="{F7154B03-64F3-4197-B253-7B61F33DE7B7}" dt="2019-01-05T02:22:13.434" v="12" actId="478"/>
            <ac:spMkLst>
              <pc:docMk/>
              <pc:sldMasterMk cId="1926409301" sldId="2147483648"/>
              <pc:sldLayoutMk cId="3289706294" sldId="2147483651"/>
              <ac:spMk id="4" creationId="{C7572842-FCB3-40F3-A597-43077F10EEEF}"/>
            </ac:spMkLst>
          </pc:spChg>
          <pc:spChg chg="del">
            <ac:chgData name="Danika Mendrygal" userId="bf078bde-3c02-4611-a925-d4d6509952cd" providerId="ADAL" clId="{F7154B03-64F3-4197-B253-7B61F33DE7B7}" dt="2019-01-05T02:22:15.849" v="13" actId="478"/>
            <ac:spMkLst>
              <pc:docMk/>
              <pc:sldMasterMk cId="1926409301" sldId="2147483648"/>
              <pc:sldLayoutMk cId="3289706294" sldId="2147483651"/>
              <ac:spMk id="5" creationId="{2773D515-EE83-4112-A46D-3B88BB6679FE}"/>
            </ac:spMkLst>
          </pc:spChg>
          <pc:picChg chg="add">
            <ac:chgData name="Danika Mendrygal" userId="bf078bde-3c02-4611-a925-d4d6509952cd" providerId="ADAL" clId="{F7154B03-64F3-4197-B253-7B61F33DE7B7}" dt="2019-01-05T02:22:11.111" v="11"/>
            <ac:picMkLst>
              <pc:docMk/>
              <pc:sldMasterMk cId="1926409301" sldId="2147483648"/>
              <pc:sldLayoutMk cId="3289706294" sldId="2147483651"/>
              <ac:picMk id="7" creationId="{7581FCCA-47B0-4278-93E9-5EC90BD967EA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2:47.234" v="19" actId="478"/>
          <pc:sldLayoutMkLst>
            <pc:docMk/>
            <pc:sldMasterMk cId="1926409301" sldId="2147483648"/>
            <pc:sldLayoutMk cId="466414008" sldId="2147483652"/>
          </pc:sldLayoutMkLst>
          <pc:spChg chg="del">
            <ac:chgData name="Danika Mendrygal" userId="bf078bde-3c02-4611-a925-d4d6509952cd" providerId="ADAL" clId="{F7154B03-64F3-4197-B253-7B61F33DE7B7}" dt="2019-01-05T02:22:47.234" v="19" actId="478"/>
            <ac:spMkLst>
              <pc:docMk/>
              <pc:sldMasterMk cId="1926409301" sldId="2147483648"/>
              <pc:sldLayoutMk cId="466414008" sldId="2147483652"/>
              <ac:spMk id="6" creationId="{83EDB46C-C026-4F03-963F-13232A8665C3}"/>
            </ac:spMkLst>
          </pc:spChg>
          <pc:picChg chg="add">
            <ac:chgData name="Danika Mendrygal" userId="bf078bde-3c02-4611-a925-d4d6509952cd" providerId="ADAL" clId="{F7154B03-64F3-4197-B253-7B61F33DE7B7}" dt="2019-01-05T02:22:40.350" v="18"/>
            <ac:picMkLst>
              <pc:docMk/>
              <pc:sldMasterMk cId="1926409301" sldId="2147483648"/>
              <pc:sldLayoutMk cId="466414008" sldId="2147483652"/>
              <ac:picMk id="8" creationId="{AE5DA779-14B5-418E-AEC8-FC1A696AD55F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01.586" v="22" actId="478"/>
          <pc:sldLayoutMkLst>
            <pc:docMk/>
            <pc:sldMasterMk cId="1926409301" sldId="2147483648"/>
            <pc:sldLayoutMk cId="633933637" sldId="2147483653"/>
          </pc:sldLayoutMkLst>
          <pc:spChg chg="del">
            <ac:chgData name="Danika Mendrygal" userId="bf078bde-3c02-4611-a925-d4d6509952cd" providerId="ADAL" clId="{F7154B03-64F3-4197-B253-7B61F33DE7B7}" dt="2019-01-05T02:22:59.891" v="21" actId="478"/>
            <ac:spMkLst>
              <pc:docMk/>
              <pc:sldMasterMk cId="1926409301" sldId="2147483648"/>
              <pc:sldLayoutMk cId="633933637" sldId="2147483653"/>
              <ac:spMk id="7" creationId="{1423B178-4A7E-4A3D-937F-A5D81EF73CA2}"/>
            </ac:spMkLst>
          </pc:spChg>
          <pc:spChg chg="del">
            <ac:chgData name="Danika Mendrygal" userId="bf078bde-3c02-4611-a925-d4d6509952cd" providerId="ADAL" clId="{F7154B03-64F3-4197-B253-7B61F33DE7B7}" dt="2019-01-05T02:23:01.586" v="22" actId="478"/>
            <ac:spMkLst>
              <pc:docMk/>
              <pc:sldMasterMk cId="1926409301" sldId="2147483648"/>
              <pc:sldLayoutMk cId="633933637" sldId="2147483653"/>
              <ac:spMk id="8" creationId="{DE28CEEE-9191-4197-B60F-508E49415FD2}"/>
            </ac:spMkLst>
          </pc:spChg>
          <pc:picChg chg="add">
            <ac:chgData name="Danika Mendrygal" userId="bf078bde-3c02-4611-a925-d4d6509952cd" providerId="ADAL" clId="{F7154B03-64F3-4197-B253-7B61F33DE7B7}" dt="2019-01-05T02:22:57.351" v="20"/>
            <ac:picMkLst>
              <pc:docMk/>
              <pc:sldMasterMk cId="1926409301" sldId="2147483648"/>
              <pc:sldLayoutMk cId="633933637" sldId="2147483653"/>
              <ac:picMk id="10" creationId="{71DB1F0B-8943-4CEB-B2B7-3ACF284ECC69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16.523" v="30" actId="478"/>
          <pc:sldLayoutMkLst>
            <pc:docMk/>
            <pc:sldMasterMk cId="1926409301" sldId="2147483648"/>
            <pc:sldLayoutMk cId="3229400488" sldId="2147483654"/>
          </pc:sldLayoutMkLst>
          <pc:spChg chg="del">
            <ac:chgData name="Danika Mendrygal" userId="bf078bde-3c02-4611-a925-d4d6509952cd" providerId="ADAL" clId="{F7154B03-64F3-4197-B253-7B61F33DE7B7}" dt="2019-01-05T02:23:12.891" v="27" actId="478"/>
            <ac:spMkLst>
              <pc:docMk/>
              <pc:sldMasterMk cId="1926409301" sldId="2147483648"/>
              <pc:sldLayoutMk cId="3229400488" sldId="2147483654"/>
              <ac:spMk id="3" creationId="{BE97F40A-F0F9-49EC-A860-C518A7B7E3B2}"/>
            </ac:spMkLst>
          </pc:spChg>
          <pc:spChg chg="del">
            <ac:chgData name="Danika Mendrygal" userId="bf078bde-3c02-4611-a925-d4d6509952cd" providerId="ADAL" clId="{F7154B03-64F3-4197-B253-7B61F33DE7B7}" dt="2019-01-05T02:23:16.523" v="30" actId="478"/>
            <ac:spMkLst>
              <pc:docMk/>
              <pc:sldMasterMk cId="1926409301" sldId="2147483648"/>
              <pc:sldLayoutMk cId="3229400488" sldId="2147483654"/>
              <ac:spMk id="4" creationId="{3DFF7DE5-CB3D-4BB8-8E40-E7317AEEF15A}"/>
            </ac:spMkLst>
          </pc:spChg>
          <pc:picChg chg="add">
            <ac:chgData name="Danika Mendrygal" userId="bf078bde-3c02-4611-a925-d4d6509952cd" providerId="ADAL" clId="{F7154B03-64F3-4197-B253-7B61F33DE7B7}" dt="2019-01-05T02:23:11.268" v="26"/>
            <ac:picMkLst>
              <pc:docMk/>
              <pc:sldMasterMk cId="1926409301" sldId="2147483648"/>
              <pc:sldLayoutMk cId="3229400488" sldId="2147483654"/>
              <ac:picMk id="6" creationId="{9895B032-A8E0-4084-92CD-77C481D6D77D}"/>
            </ac:picMkLst>
          </pc:picChg>
          <pc:picChg chg="add del">
            <ac:chgData name="Danika Mendrygal" userId="bf078bde-3c02-4611-a925-d4d6509952cd" providerId="ADAL" clId="{F7154B03-64F3-4197-B253-7B61F33DE7B7}" dt="2019-01-05T02:23:15.152" v="29"/>
            <ac:picMkLst>
              <pc:docMk/>
              <pc:sldMasterMk cId="1926409301" sldId="2147483648"/>
              <pc:sldLayoutMk cId="3229400488" sldId="2147483654"/>
              <ac:picMk id="7" creationId="{4F056543-9D40-4E88-BE62-89619D72D83A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21.825" v="33" actId="478"/>
          <pc:sldLayoutMkLst>
            <pc:docMk/>
            <pc:sldMasterMk cId="1926409301" sldId="2147483648"/>
            <pc:sldLayoutMk cId="3565210195" sldId="2147483655"/>
          </pc:sldLayoutMkLst>
          <pc:spChg chg="del">
            <ac:chgData name="Danika Mendrygal" userId="bf078bde-3c02-4611-a925-d4d6509952cd" providerId="ADAL" clId="{F7154B03-64F3-4197-B253-7B61F33DE7B7}" dt="2019-01-05T02:23:20.657" v="32" actId="478"/>
            <ac:spMkLst>
              <pc:docMk/>
              <pc:sldMasterMk cId="1926409301" sldId="2147483648"/>
              <pc:sldLayoutMk cId="3565210195" sldId="2147483655"/>
              <ac:spMk id="2" creationId="{89CA69F9-6F08-49AB-9DFF-FAAD9ECBC17D}"/>
            </ac:spMkLst>
          </pc:spChg>
          <pc:spChg chg="del">
            <ac:chgData name="Danika Mendrygal" userId="bf078bde-3c02-4611-a925-d4d6509952cd" providerId="ADAL" clId="{F7154B03-64F3-4197-B253-7B61F33DE7B7}" dt="2019-01-05T02:23:21.825" v="33" actId="478"/>
            <ac:spMkLst>
              <pc:docMk/>
              <pc:sldMasterMk cId="1926409301" sldId="2147483648"/>
              <pc:sldLayoutMk cId="3565210195" sldId="2147483655"/>
              <ac:spMk id="3" creationId="{95452A18-AD82-4D81-95F2-0C0C8C60C1BF}"/>
            </ac:spMkLst>
          </pc:spChg>
          <pc:picChg chg="add">
            <ac:chgData name="Danika Mendrygal" userId="bf078bde-3c02-4611-a925-d4d6509952cd" providerId="ADAL" clId="{F7154B03-64F3-4197-B253-7B61F33DE7B7}" dt="2019-01-05T02:23:18.897" v="31"/>
            <ac:picMkLst>
              <pc:docMk/>
              <pc:sldMasterMk cId="1926409301" sldId="2147483648"/>
              <pc:sldLayoutMk cId="3565210195" sldId="2147483655"/>
              <ac:picMk id="5" creationId="{9E1E2BE4-AD39-4FD4-BCBA-64CD66F9ED6A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36.283" v="36" actId="478"/>
          <pc:sldLayoutMkLst>
            <pc:docMk/>
            <pc:sldMasterMk cId="1926409301" sldId="2147483648"/>
            <pc:sldLayoutMk cId="1743247588" sldId="2147483656"/>
          </pc:sldLayoutMkLst>
          <pc:spChg chg="del">
            <ac:chgData name="Danika Mendrygal" userId="bf078bde-3c02-4611-a925-d4d6509952cd" providerId="ADAL" clId="{F7154B03-64F3-4197-B253-7B61F33DE7B7}" dt="2019-01-05T02:23:34.146" v="35" actId="478"/>
            <ac:spMkLst>
              <pc:docMk/>
              <pc:sldMasterMk cId="1926409301" sldId="2147483648"/>
              <pc:sldLayoutMk cId="1743247588" sldId="2147483656"/>
              <ac:spMk id="5" creationId="{B9072FE4-EEFC-4ED2-9E21-6FAB23D52E4C}"/>
            </ac:spMkLst>
          </pc:spChg>
          <pc:spChg chg="del">
            <ac:chgData name="Danika Mendrygal" userId="bf078bde-3c02-4611-a925-d4d6509952cd" providerId="ADAL" clId="{F7154B03-64F3-4197-B253-7B61F33DE7B7}" dt="2019-01-05T02:23:36.283" v="36" actId="478"/>
            <ac:spMkLst>
              <pc:docMk/>
              <pc:sldMasterMk cId="1926409301" sldId="2147483648"/>
              <pc:sldLayoutMk cId="1743247588" sldId="2147483656"/>
              <ac:spMk id="6" creationId="{CA1DBED7-7C5C-47C0-8CA8-912D119C2BE1}"/>
            </ac:spMkLst>
          </pc:spChg>
          <pc:picChg chg="add">
            <ac:chgData name="Danika Mendrygal" userId="bf078bde-3c02-4611-a925-d4d6509952cd" providerId="ADAL" clId="{F7154B03-64F3-4197-B253-7B61F33DE7B7}" dt="2019-01-05T02:23:32.205" v="34"/>
            <ac:picMkLst>
              <pc:docMk/>
              <pc:sldMasterMk cId="1926409301" sldId="2147483648"/>
              <pc:sldLayoutMk cId="1743247588" sldId="2147483656"/>
              <ac:picMk id="8" creationId="{A5F32AD1-E411-4670-9FA2-07F9BF774FE7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45.769" v="40" actId="478"/>
          <pc:sldLayoutMkLst>
            <pc:docMk/>
            <pc:sldMasterMk cId="1926409301" sldId="2147483648"/>
            <pc:sldLayoutMk cId="2244757222" sldId="2147483657"/>
          </pc:sldLayoutMkLst>
          <pc:spChg chg="del">
            <ac:chgData name="Danika Mendrygal" userId="bf078bde-3c02-4611-a925-d4d6509952cd" providerId="ADAL" clId="{F7154B03-64F3-4197-B253-7B61F33DE7B7}" dt="2019-01-05T02:23:44.547" v="39" actId="478"/>
            <ac:spMkLst>
              <pc:docMk/>
              <pc:sldMasterMk cId="1926409301" sldId="2147483648"/>
              <pc:sldLayoutMk cId="2244757222" sldId="2147483657"/>
              <ac:spMk id="5" creationId="{DCBAE963-829F-49DD-9F33-ED687C1A34D7}"/>
            </ac:spMkLst>
          </pc:spChg>
          <pc:spChg chg="del">
            <ac:chgData name="Danika Mendrygal" userId="bf078bde-3c02-4611-a925-d4d6509952cd" providerId="ADAL" clId="{F7154B03-64F3-4197-B253-7B61F33DE7B7}" dt="2019-01-05T02:23:45.769" v="40" actId="478"/>
            <ac:spMkLst>
              <pc:docMk/>
              <pc:sldMasterMk cId="1926409301" sldId="2147483648"/>
              <pc:sldLayoutMk cId="2244757222" sldId="2147483657"/>
              <ac:spMk id="6" creationId="{1C546311-96CD-4CD3-A80D-CF5088183931}"/>
            </ac:spMkLst>
          </pc:spChg>
          <pc:picChg chg="add">
            <ac:chgData name="Danika Mendrygal" userId="bf078bde-3c02-4611-a925-d4d6509952cd" providerId="ADAL" clId="{F7154B03-64F3-4197-B253-7B61F33DE7B7}" dt="2019-01-05T02:23:43.047" v="38"/>
            <ac:picMkLst>
              <pc:docMk/>
              <pc:sldMasterMk cId="1926409301" sldId="2147483648"/>
              <pc:sldLayoutMk cId="2244757222" sldId="2147483657"/>
              <ac:picMk id="8" creationId="{73205DF5-2C76-44E7-9621-5705406E2DC0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50.098" v="43" actId="478"/>
          <pc:sldLayoutMkLst>
            <pc:docMk/>
            <pc:sldMasterMk cId="1926409301" sldId="2147483648"/>
            <pc:sldLayoutMk cId="1149519493" sldId="2147483658"/>
          </pc:sldLayoutMkLst>
          <pc:spChg chg="del">
            <ac:chgData name="Danika Mendrygal" userId="bf078bde-3c02-4611-a925-d4d6509952cd" providerId="ADAL" clId="{F7154B03-64F3-4197-B253-7B61F33DE7B7}" dt="2019-01-05T02:23:48.865" v="42" actId="478"/>
            <ac:spMkLst>
              <pc:docMk/>
              <pc:sldMasterMk cId="1926409301" sldId="2147483648"/>
              <pc:sldLayoutMk cId="1149519493" sldId="2147483658"/>
              <ac:spMk id="4" creationId="{17AEB787-2567-4BBD-89CF-BBDA57172D18}"/>
            </ac:spMkLst>
          </pc:spChg>
          <pc:spChg chg="del">
            <ac:chgData name="Danika Mendrygal" userId="bf078bde-3c02-4611-a925-d4d6509952cd" providerId="ADAL" clId="{F7154B03-64F3-4197-B253-7B61F33DE7B7}" dt="2019-01-05T02:23:50.098" v="43" actId="478"/>
            <ac:spMkLst>
              <pc:docMk/>
              <pc:sldMasterMk cId="1926409301" sldId="2147483648"/>
              <pc:sldLayoutMk cId="1149519493" sldId="2147483658"/>
              <ac:spMk id="5" creationId="{6F60ADAE-354D-43A3-93F2-B26E60D598CB}"/>
            </ac:spMkLst>
          </pc:spChg>
          <pc:picChg chg="add">
            <ac:chgData name="Danika Mendrygal" userId="bf078bde-3c02-4611-a925-d4d6509952cd" providerId="ADAL" clId="{F7154B03-64F3-4197-B253-7B61F33DE7B7}" dt="2019-01-05T02:23:47.175" v="41"/>
            <ac:picMkLst>
              <pc:docMk/>
              <pc:sldMasterMk cId="1926409301" sldId="2147483648"/>
              <pc:sldLayoutMk cId="1149519493" sldId="2147483658"/>
              <ac:picMk id="7" creationId="{AF2D78EA-F7C9-4337-ADDF-3A0A86229F5D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57.265" v="46" actId="478"/>
          <pc:sldLayoutMkLst>
            <pc:docMk/>
            <pc:sldMasterMk cId="1926409301" sldId="2147483648"/>
            <pc:sldLayoutMk cId="313371128" sldId="2147483659"/>
          </pc:sldLayoutMkLst>
          <pc:spChg chg="del">
            <ac:chgData name="Danika Mendrygal" userId="bf078bde-3c02-4611-a925-d4d6509952cd" providerId="ADAL" clId="{F7154B03-64F3-4197-B253-7B61F33DE7B7}" dt="2019-01-05T02:23:52.562" v="45" actId="478"/>
            <ac:spMkLst>
              <pc:docMk/>
              <pc:sldMasterMk cId="1926409301" sldId="2147483648"/>
              <pc:sldLayoutMk cId="313371128" sldId="2147483659"/>
              <ac:spMk id="4" creationId="{9D38C8E2-C54C-436D-9F8E-BF5418BDAF77}"/>
            </ac:spMkLst>
          </pc:spChg>
          <pc:spChg chg="del">
            <ac:chgData name="Danika Mendrygal" userId="bf078bde-3c02-4611-a925-d4d6509952cd" providerId="ADAL" clId="{F7154B03-64F3-4197-B253-7B61F33DE7B7}" dt="2019-01-05T02:23:57.265" v="46" actId="478"/>
            <ac:spMkLst>
              <pc:docMk/>
              <pc:sldMasterMk cId="1926409301" sldId="2147483648"/>
              <pc:sldLayoutMk cId="313371128" sldId="2147483659"/>
              <ac:spMk id="5" creationId="{88C31810-59B8-409B-8428-836A141BAB2E}"/>
            </ac:spMkLst>
          </pc:spChg>
          <pc:picChg chg="add">
            <ac:chgData name="Danika Mendrygal" userId="bf078bde-3c02-4611-a925-d4d6509952cd" providerId="ADAL" clId="{F7154B03-64F3-4197-B253-7B61F33DE7B7}" dt="2019-01-05T02:23:51.142" v="44"/>
            <ac:picMkLst>
              <pc:docMk/>
              <pc:sldMasterMk cId="1926409301" sldId="2147483648"/>
              <pc:sldLayoutMk cId="313371128" sldId="2147483659"/>
              <ac:picMk id="7" creationId="{8E11C6EF-FCEE-454F-984F-85E0F518A38C}"/>
            </ac:picMkLst>
          </pc:picChg>
        </pc:sldLayoutChg>
        <pc:sldLayoutChg chg="addSp delSp">
          <pc:chgData name="Danika Mendrygal" userId="bf078bde-3c02-4611-a925-d4d6509952cd" providerId="ADAL" clId="{F7154B03-64F3-4197-B253-7B61F33DE7B7}" dt="2019-01-05T02:23:09.722" v="25" actId="478"/>
          <pc:sldLayoutMkLst>
            <pc:docMk/>
            <pc:sldMasterMk cId="1926409301" sldId="2147483648"/>
            <pc:sldLayoutMk cId="242133481" sldId="2147483660"/>
          </pc:sldLayoutMkLst>
          <pc:spChg chg="del">
            <ac:chgData name="Danika Mendrygal" userId="bf078bde-3c02-4611-a925-d4d6509952cd" providerId="ADAL" clId="{F7154B03-64F3-4197-B253-7B61F33DE7B7}" dt="2019-01-05T02:23:05.314" v="24" actId="478"/>
            <ac:spMkLst>
              <pc:docMk/>
              <pc:sldMasterMk cId="1926409301" sldId="2147483648"/>
              <pc:sldLayoutMk cId="242133481" sldId="2147483660"/>
              <ac:spMk id="7" creationId="{1423B178-4A7E-4A3D-937F-A5D81EF73CA2}"/>
            </ac:spMkLst>
          </pc:spChg>
          <pc:spChg chg="del">
            <ac:chgData name="Danika Mendrygal" userId="bf078bde-3c02-4611-a925-d4d6509952cd" providerId="ADAL" clId="{F7154B03-64F3-4197-B253-7B61F33DE7B7}" dt="2019-01-05T02:23:09.722" v="25" actId="478"/>
            <ac:spMkLst>
              <pc:docMk/>
              <pc:sldMasterMk cId="1926409301" sldId="2147483648"/>
              <pc:sldLayoutMk cId="242133481" sldId="2147483660"/>
              <ac:spMk id="8" creationId="{DE28CEEE-9191-4197-B60F-508E49415FD2}"/>
            </ac:spMkLst>
          </pc:spChg>
          <pc:picChg chg="add">
            <ac:chgData name="Danika Mendrygal" userId="bf078bde-3c02-4611-a925-d4d6509952cd" providerId="ADAL" clId="{F7154B03-64F3-4197-B253-7B61F33DE7B7}" dt="2019-01-05T02:23:03.549" v="23"/>
            <ac:picMkLst>
              <pc:docMk/>
              <pc:sldMasterMk cId="1926409301" sldId="2147483648"/>
              <pc:sldLayoutMk cId="242133481" sldId="2147483660"/>
              <ac:picMk id="10" creationId="{DC3CE8D3-5C8A-489B-A7EA-78BE03AE6A26}"/>
            </ac:picMkLst>
          </pc:picChg>
        </pc:sldLayoutChg>
        <pc:sldLayoutChg chg="del">
          <pc:chgData name="Danika Mendrygal" userId="bf078bde-3c02-4611-a925-d4d6509952cd" providerId="ADAL" clId="{F7154B03-64F3-4197-B253-7B61F33DE7B7}" dt="2019-01-05T02:23:38.004" v="37" actId="2696"/>
          <pc:sldLayoutMkLst>
            <pc:docMk/>
            <pc:sldMasterMk cId="1926409301" sldId="2147483648"/>
            <pc:sldLayoutMk cId="1341502389" sldId="2147483661"/>
          </pc:sldLayoutMkLst>
        </pc:sldLayoutChg>
      </pc:sldMasterChg>
    </pc:docChg>
  </pc:docChgLst>
  <pc:docChgLst>
    <pc:chgData name="Danika Mendrygal" userId="bf078bde-3c02-4611-a925-d4d6509952cd" providerId="ADAL" clId="{3F286720-B24D-4A47-B8D7-FF69DC68978E}"/>
    <pc:docChg chg="undo redo custSel addSld delSld modSld sldOrd modMainMaster">
      <pc:chgData name="Danika Mendrygal" userId="bf078bde-3c02-4611-a925-d4d6509952cd" providerId="ADAL" clId="{3F286720-B24D-4A47-B8D7-FF69DC68978E}" dt="2022-05-07T04:28:22.932" v="1090" actId="20577"/>
      <pc:docMkLst>
        <pc:docMk/>
      </pc:docMkLst>
      <pc:sldChg chg="del">
        <pc:chgData name="Danika Mendrygal" userId="bf078bde-3c02-4611-a925-d4d6509952cd" providerId="ADAL" clId="{3F286720-B24D-4A47-B8D7-FF69DC68978E}" dt="2022-05-07T03:43:15.453" v="429" actId="47"/>
        <pc:sldMkLst>
          <pc:docMk/>
          <pc:sldMk cId="433986191" sldId="256"/>
        </pc:sldMkLst>
      </pc:sldChg>
      <pc:sldChg chg="modSp add del mod">
        <pc:chgData name="Danika Mendrygal" userId="bf078bde-3c02-4611-a925-d4d6509952cd" providerId="ADAL" clId="{3F286720-B24D-4A47-B8D7-FF69DC68978E}" dt="2022-05-07T04:26:11.120" v="1066" actId="14100"/>
        <pc:sldMkLst>
          <pc:docMk/>
          <pc:sldMk cId="1040294315" sldId="261"/>
        </pc:sldMkLst>
        <pc:spChg chg="mod">
          <ac:chgData name="Danika Mendrygal" userId="bf078bde-3c02-4611-a925-d4d6509952cd" providerId="ADAL" clId="{3F286720-B24D-4A47-B8D7-FF69DC68978E}" dt="2022-05-07T04:20:58.789" v="1041" actId="14100"/>
          <ac:spMkLst>
            <pc:docMk/>
            <pc:sldMk cId="1040294315" sldId="261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26:11.120" v="1066" actId="14100"/>
          <ac:spMkLst>
            <pc:docMk/>
            <pc:sldMk cId="1040294315" sldId="261"/>
            <ac:spMk id="87043" creationId="{00000000-0000-0000-0000-000000000000}"/>
          </ac:spMkLst>
        </pc:spChg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2853311853" sldId="263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2094642887" sldId="264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3110319210" sldId="265"/>
        </pc:sldMkLst>
      </pc:sldChg>
      <pc:sldChg chg="modSp add del mod ord">
        <pc:chgData name="Danika Mendrygal" userId="bf078bde-3c02-4611-a925-d4d6509952cd" providerId="ADAL" clId="{3F286720-B24D-4A47-B8D7-FF69DC68978E}" dt="2022-05-03T03:49:21.543" v="319"/>
        <pc:sldMkLst>
          <pc:docMk/>
          <pc:sldMk cId="2521680302" sldId="266"/>
        </pc:sldMkLst>
        <pc:spChg chg="mod">
          <ac:chgData name="Danika Mendrygal" userId="bf078bde-3c02-4611-a925-d4d6509952cd" providerId="ADAL" clId="{3F286720-B24D-4A47-B8D7-FF69DC68978E}" dt="2022-05-03T03:46:43.053" v="277" actId="1076"/>
          <ac:spMkLst>
            <pc:docMk/>
            <pc:sldMk cId="2521680302" sldId="266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46:59.132" v="281" actId="403"/>
          <ac:spMkLst>
            <pc:docMk/>
            <pc:sldMk cId="2521680302" sldId="266"/>
            <ac:spMk id="4" creationId="{00000000-0000-0000-0000-000000000000}"/>
          </ac:spMkLst>
        </pc:spChg>
      </pc:sldChg>
      <pc:sldChg chg="modSp add del mod ord">
        <pc:chgData name="Danika Mendrygal" userId="bf078bde-3c02-4611-a925-d4d6509952cd" providerId="ADAL" clId="{3F286720-B24D-4A47-B8D7-FF69DC68978E}" dt="2022-05-07T04:20:46.744" v="1040" actId="1076"/>
        <pc:sldMkLst>
          <pc:docMk/>
          <pc:sldMk cId="276675180" sldId="267"/>
        </pc:sldMkLst>
        <pc:spChg chg="mod">
          <ac:chgData name="Danika Mendrygal" userId="bf078bde-3c02-4611-a925-d4d6509952cd" providerId="ADAL" clId="{3F286720-B24D-4A47-B8D7-FF69DC68978E}" dt="2022-05-07T04:20:46.744" v="1040" actId="1076"/>
          <ac:spMkLst>
            <pc:docMk/>
            <pc:sldMk cId="276675180" sldId="267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47:20.218" v="287" actId="14100"/>
          <ac:spMkLst>
            <pc:docMk/>
            <pc:sldMk cId="276675180" sldId="267"/>
            <ac:spMk id="4" creationId="{00000000-0000-0000-0000-000000000000}"/>
          </ac:spMkLst>
        </pc:spChg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976842850" sldId="268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2050961257" sldId="269"/>
        </pc:sldMkLst>
      </pc:sldChg>
      <pc:sldChg chg="modSp add del mod">
        <pc:chgData name="Danika Mendrygal" userId="bf078bde-3c02-4611-a925-d4d6509952cd" providerId="ADAL" clId="{3F286720-B24D-4A47-B8D7-FF69DC68978E}" dt="2022-05-03T03:56:07.733" v="428" actId="403"/>
        <pc:sldMkLst>
          <pc:docMk/>
          <pc:sldMk cId="2526609818" sldId="270"/>
        </pc:sldMkLst>
        <pc:spChg chg="mod">
          <ac:chgData name="Danika Mendrygal" userId="bf078bde-3c02-4611-a925-d4d6509952cd" providerId="ADAL" clId="{3F286720-B24D-4A47-B8D7-FF69DC68978E}" dt="2022-05-03T03:55:59.843" v="425" actId="14100"/>
          <ac:spMkLst>
            <pc:docMk/>
            <pc:sldMk cId="2526609818" sldId="270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56:07.733" v="428" actId="403"/>
          <ac:spMkLst>
            <pc:docMk/>
            <pc:sldMk cId="2526609818" sldId="270"/>
            <ac:spMk id="3" creationId="{00000000-0000-0000-0000-000000000000}"/>
          </ac:spMkLst>
        </pc:spChg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887703612" sldId="271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2063062025" sldId="272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3761954275" sldId="273"/>
        </pc:sldMkLst>
      </pc:sldChg>
      <pc:sldChg chg="modSp add del mod">
        <pc:chgData name="Danika Mendrygal" userId="bf078bde-3c02-4611-a925-d4d6509952cd" providerId="ADAL" clId="{3F286720-B24D-4A47-B8D7-FF69DC68978E}" dt="2022-05-07T04:27:36.040" v="1088" actId="14100"/>
        <pc:sldMkLst>
          <pc:docMk/>
          <pc:sldMk cId="423389806" sldId="274"/>
        </pc:sldMkLst>
        <pc:spChg chg="mod">
          <ac:chgData name="Danika Mendrygal" userId="bf078bde-3c02-4611-a925-d4d6509952cd" providerId="ADAL" clId="{3F286720-B24D-4A47-B8D7-FF69DC68978E}" dt="2022-05-07T04:27:33.412" v="1087" actId="14100"/>
          <ac:spMkLst>
            <pc:docMk/>
            <pc:sldMk cId="423389806" sldId="274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27:36.040" v="1088" actId="14100"/>
          <ac:spMkLst>
            <pc:docMk/>
            <pc:sldMk cId="423389806" sldId="274"/>
            <ac:spMk id="3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7T04:22:51.583" v="1051" actId="47"/>
        <pc:sldMkLst>
          <pc:docMk/>
          <pc:sldMk cId="1335629218" sldId="275"/>
        </pc:sldMkLst>
        <pc:spChg chg="mod">
          <ac:chgData name="Danika Mendrygal" userId="bf078bde-3c02-4611-a925-d4d6509952cd" providerId="ADAL" clId="{3F286720-B24D-4A47-B8D7-FF69DC68978E}" dt="2022-05-03T03:54:18.922" v="398" actId="1076"/>
          <ac:spMkLst>
            <pc:docMk/>
            <pc:sldMk cId="1335629218" sldId="275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22:35.664" v="1049" actId="20577"/>
          <ac:spMkLst>
            <pc:docMk/>
            <pc:sldMk cId="1335629218" sldId="275"/>
            <ac:spMk id="3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3T03:55:09.925" v="412" actId="403"/>
        <pc:sldMkLst>
          <pc:docMk/>
          <pc:sldMk cId="2298012681" sldId="276"/>
        </pc:sldMkLst>
        <pc:spChg chg="mod">
          <ac:chgData name="Danika Mendrygal" userId="bf078bde-3c02-4611-a925-d4d6509952cd" providerId="ADAL" clId="{3F286720-B24D-4A47-B8D7-FF69DC68978E}" dt="2022-05-03T03:54:59.868" v="409" actId="14100"/>
          <ac:spMkLst>
            <pc:docMk/>
            <pc:sldMk cId="2298012681" sldId="276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55:09.925" v="412" actId="403"/>
          <ac:spMkLst>
            <pc:docMk/>
            <pc:sldMk cId="2298012681" sldId="276"/>
            <ac:spMk id="3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7T04:28:11.812" v="1089" actId="20577"/>
        <pc:sldMkLst>
          <pc:docMk/>
          <pc:sldMk cId="1851033561" sldId="277"/>
        </pc:sldMkLst>
        <pc:spChg chg="mod">
          <ac:chgData name="Danika Mendrygal" userId="bf078bde-3c02-4611-a925-d4d6509952cd" providerId="ADAL" clId="{3F286720-B24D-4A47-B8D7-FF69DC68978E}" dt="2022-05-07T03:51:24.047" v="449" actId="255"/>
          <ac:spMkLst>
            <pc:docMk/>
            <pc:sldMk cId="1851033561" sldId="277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28:11.812" v="1089" actId="20577"/>
          <ac:spMkLst>
            <pc:docMk/>
            <pc:sldMk cId="1851033561" sldId="277"/>
            <ac:spMk id="4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3T03:53:58.344" v="394" actId="14100"/>
        <pc:sldMkLst>
          <pc:docMk/>
          <pc:sldMk cId="2150946995" sldId="278"/>
        </pc:sldMkLst>
        <pc:spChg chg="mod">
          <ac:chgData name="Danika Mendrygal" userId="bf078bde-3c02-4611-a925-d4d6509952cd" providerId="ADAL" clId="{3F286720-B24D-4A47-B8D7-FF69DC68978E}" dt="2022-05-03T03:53:42.432" v="387" actId="1076"/>
          <ac:spMkLst>
            <pc:docMk/>
            <pc:sldMk cId="2150946995" sldId="278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53:58.344" v="394" actId="14100"/>
          <ac:spMkLst>
            <pc:docMk/>
            <pc:sldMk cId="2150946995" sldId="278"/>
            <ac:spMk id="3" creationId="{00000000-0000-0000-0000-000000000000}"/>
          </ac:spMkLst>
        </pc:spChg>
      </pc:sldChg>
      <pc:sldChg chg="modSp add mod">
        <pc:chgData name="Danika Mendrygal" userId="bf078bde-3c02-4611-a925-d4d6509952cd" providerId="ADAL" clId="{3F286720-B24D-4A47-B8D7-FF69DC68978E}" dt="2022-05-03T03:36:05.847" v="187" actId="14100"/>
        <pc:sldMkLst>
          <pc:docMk/>
          <pc:sldMk cId="3694832481" sldId="279"/>
        </pc:sldMkLst>
        <pc:spChg chg="mod">
          <ac:chgData name="Danika Mendrygal" userId="bf078bde-3c02-4611-a925-d4d6509952cd" providerId="ADAL" clId="{3F286720-B24D-4A47-B8D7-FF69DC68978E}" dt="2022-05-03T03:36:01.635" v="186" actId="14100"/>
          <ac:spMkLst>
            <pc:docMk/>
            <pc:sldMk cId="3694832481" sldId="279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36:05.847" v="187" actId="14100"/>
          <ac:spMkLst>
            <pc:docMk/>
            <pc:sldMk cId="3694832481" sldId="279"/>
            <ac:spMk id="4" creationId="{00000000-0000-0000-0000-000000000000}"/>
          </ac:spMkLst>
        </pc:spChg>
      </pc:sldChg>
      <pc:sldChg chg="add del">
        <pc:chgData name="Danika Mendrygal" userId="bf078bde-3c02-4611-a925-d4d6509952cd" providerId="ADAL" clId="{3F286720-B24D-4A47-B8D7-FF69DC68978E}" dt="2022-05-03T03:35:39.293" v="181" actId="47"/>
        <pc:sldMkLst>
          <pc:docMk/>
          <pc:sldMk cId="1507310469" sldId="282"/>
        </pc:sldMkLst>
      </pc:sldChg>
      <pc:sldChg chg="modSp add del mod">
        <pc:chgData name="Danika Mendrygal" userId="bf078bde-3c02-4611-a925-d4d6509952cd" providerId="ADAL" clId="{3F286720-B24D-4A47-B8D7-FF69DC68978E}" dt="2022-05-07T04:18:38.740" v="977" actId="20577"/>
        <pc:sldMkLst>
          <pc:docMk/>
          <pc:sldMk cId="3777087105" sldId="288"/>
        </pc:sldMkLst>
        <pc:spChg chg="mod">
          <ac:chgData name="Danika Mendrygal" userId="bf078bde-3c02-4611-a925-d4d6509952cd" providerId="ADAL" clId="{3F286720-B24D-4A47-B8D7-FF69DC68978E}" dt="2022-05-07T04:18:38.740" v="977" actId="20577"/>
          <ac:spMkLst>
            <pc:docMk/>
            <pc:sldMk cId="3777087105" sldId="288"/>
            <ac:spMk id="2" creationId="{07B094EB-9F7C-433E-9BD7-F04D2F86CA79}"/>
          </ac:spMkLst>
        </pc:spChg>
      </pc:sldChg>
      <pc:sldChg chg="modSp add del mod">
        <pc:chgData name="Danika Mendrygal" userId="bf078bde-3c02-4611-a925-d4d6509952cd" providerId="ADAL" clId="{3F286720-B24D-4A47-B8D7-FF69DC68978E}" dt="2022-05-07T04:20:16.181" v="1039" actId="20577"/>
        <pc:sldMkLst>
          <pc:docMk/>
          <pc:sldMk cId="3093142623" sldId="290"/>
        </pc:sldMkLst>
        <pc:spChg chg="mod">
          <ac:chgData name="Danika Mendrygal" userId="bf078bde-3c02-4611-a925-d4d6509952cd" providerId="ADAL" clId="{3F286720-B24D-4A47-B8D7-FF69DC68978E}" dt="2022-05-07T04:20:02.496" v="1030" actId="20577"/>
          <ac:spMkLst>
            <pc:docMk/>
            <pc:sldMk cId="3093142623" sldId="290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20:16.181" v="1039" actId="20577"/>
          <ac:spMkLst>
            <pc:docMk/>
            <pc:sldMk cId="3093142623" sldId="290"/>
            <ac:spMk id="87043" creationId="{00000000-0000-0000-0000-000000000000}"/>
          </ac:spMkLst>
        </pc:spChg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3922994709" sldId="291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3453784799" sldId="292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771833402" sldId="293"/>
        </pc:sldMkLst>
      </pc:sldChg>
      <pc:sldChg chg="add del">
        <pc:chgData name="Danika Mendrygal" userId="bf078bde-3c02-4611-a925-d4d6509952cd" providerId="ADAL" clId="{3F286720-B24D-4A47-B8D7-FF69DC68978E}" dt="2022-05-03T03:35:50.907" v="183" actId="47"/>
        <pc:sldMkLst>
          <pc:docMk/>
          <pc:sldMk cId="3454420437" sldId="295"/>
        </pc:sldMkLst>
      </pc:sldChg>
      <pc:sldChg chg="modSp add del mod">
        <pc:chgData name="Danika Mendrygal" userId="bf078bde-3c02-4611-a925-d4d6509952cd" providerId="ADAL" clId="{3F286720-B24D-4A47-B8D7-FF69DC68978E}" dt="2022-05-07T04:27:24.718" v="1086" actId="5793"/>
        <pc:sldMkLst>
          <pc:docMk/>
          <pc:sldMk cId="4056518171" sldId="297"/>
        </pc:sldMkLst>
        <pc:spChg chg="mod">
          <ac:chgData name="Danika Mendrygal" userId="bf078bde-3c02-4611-a925-d4d6509952cd" providerId="ADAL" clId="{3F286720-B24D-4A47-B8D7-FF69DC68978E}" dt="2022-05-07T03:50:28.344" v="439" actId="255"/>
          <ac:spMkLst>
            <pc:docMk/>
            <pc:sldMk cId="4056518171" sldId="297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27:24.718" v="1086" actId="5793"/>
          <ac:spMkLst>
            <pc:docMk/>
            <pc:sldMk cId="4056518171" sldId="297"/>
            <ac:spMk id="3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7T04:19:00.909" v="1006" actId="20577"/>
        <pc:sldMkLst>
          <pc:docMk/>
          <pc:sldMk cId="1570434641" sldId="298"/>
        </pc:sldMkLst>
        <pc:spChg chg="mod">
          <ac:chgData name="Danika Mendrygal" userId="bf078bde-3c02-4611-a925-d4d6509952cd" providerId="ADAL" clId="{3F286720-B24D-4A47-B8D7-FF69DC68978E}" dt="2022-05-07T04:18:55.644" v="1004" actId="20577"/>
          <ac:spMkLst>
            <pc:docMk/>
            <pc:sldMk cId="1570434641" sldId="298"/>
            <ac:spMk id="2" creationId="{E17171AC-6726-494A-993A-5317806F80DC}"/>
          </ac:spMkLst>
        </pc:spChg>
        <pc:spChg chg="mod">
          <ac:chgData name="Danika Mendrygal" userId="bf078bde-3c02-4611-a925-d4d6509952cd" providerId="ADAL" clId="{3F286720-B24D-4A47-B8D7-FF69DC68978E}" dt="2022-05-07T04:19:00.909" v="1006" actId="20577"/>
          <ac:spMkLst>
            <pc:docMk/>
            <pc:sldMk cId="1570434641" sldId="298"/>
            <ac:spMk id="3" creationId="{0B55552A-8CA0-4E9D-BBDD-5A476311CD4C}"/>
          </ac:spMkLst>
        </pc:spChg>
      </pc:sldChg>
      <pc:sldChg chg="modSp add del mod ord">
        <pc:chgData name="Danika Mendrygal" userId="bf078bde-3c02-4611-a925-d4d6509952cd" providerId="ADAL" clId="{3F286720-B24D-4A47-B8D7-FF69DC68978E}" dt="2022-05-07T04:13:19.331" v="903" actId="14100"/>
        <pc:sldMkLst>
          <pc:docMk/>
          <pc:sldMk cId="927894708" sldId="299"/>
        </pc:sldMkLst>
        <pc:spChg chg="mod">
          <ac:chgData name="Danika Mendrygal" userId="bf078bde-3c02-4611-a925-d4d6509952cd" providerId="ADAL" clId="{3F286720-B24D-4A47-B8D7-FF69DC68978E}" dt="2022-05-07T04:11:59.105" v="892" actId="1076"/>
          <ac:spMkLst>
            <pc:docMk/>
            <pc:sldMk cId="927894708" sldId="299"/>
            <ac:spMk id="2" creationId="{8EE8B276-A167-41DE-9177-EEB492A14DD0}"/>
          </ac:spMkLst>
        </pc:spChg>
        <pc:spChg chg="mod">
          <ac:chgData name="Danika Mendrygal" userId="bf078bde-3c02-4611-a925-d4d6509952cd" providerId="ADAL" clId="{3F286720-B24D-4A47-B8D7-FF69DC68978E}" dt="2022-05-07T04:13:19.331" v="903" actId="14100"/>
          <ac:spMkLst>
            <pc:docMk/>
            <pc:sldMk cId="927894708" sldId="299"/>
            <ac:spMk id="3" creationId="{5AC84308-F3AF-4F21-A0BD-18DBDAC7A638}"/>
          </ac:spMkLst>
        </pc:spChg>
      </pc:sldChg>
      <pc:sldChg chg="modSp add del mod ord">
        <pc:chgData name="Danika Mendrygal" userId="bf078bde-3c02-4611-a925-d4d6509952cd" providerId="ADAL" clId="{3F286720-B24D-4A47-B8D7-FF69DC68978E}" dt="2022-05-07T04:13:50.654" v="907" actId="1035"/>
        <pc:sldMkLst>
          <pc:docMk/>
          <pc:sldMk cId="4172582046" sldId="301"/>
        </pc:sldMkLst>
        <pc:spChg chg="mod">
          <ac:chgData name="Danika Mendrygal" userId="bf078bde-3c02-4611-a925-d4d6509952cd" providerId="ADAL" clId="{3F286720-B24D-4A47-B8D7-FF69DC68978E}" dt="2022-05-07T04:13:50.654" v="907" actId="1035"/>
          <ac:spMkLst>
            <pc:docMk/>
            <pc:sldMk cId="4172582046" sldId="301"/>
            <ac:spMk id="2" creationId="{8EE8B276-A167-41DE-9177-EEB492A14DD0}"/>
          </ac:spMkLst>
        </pc:spChg>
        <pc:spChg chg="mod">
          <ac:chgData name="Danika Mendrygal" userId="bf078bde-3c02-4611-a925-d4d6509952cd" providerId="ADAL" clId="{3F286720-B24D-4A47-B8D7-FF69DC68978E}" dt="2022-05-07T04:13:45.189" v="905" actId="14100"/>
          <ac:spMkLst>
            <pc:docMk/>
            <pc:sldMk cId="4172582046" sldId="301"/>
            <ac:spMk id="3" creationId="{5AC84308-F3AF-4F21-A0BD-18DBDAC7A638}"/>
          </ac:spMkLst>
        </pc:spChg>
      </pc:sldChg>
      <pc:sldChg chg="modSp add del mod">
        <pc:chgData name="Danika Mendrygal" userId="bf078bde-3c02-4611-a925-d4d6509952cd" providerId="ADAL" clId="{3F286720-B24D-4A47-B8D7-FF69DC68978E}" dt="2022-05-03T03:53:26.126" v="384" actId="14100"/>
        <pc:sldMkLst>
          <pc:docMk/>
          <pc:sldMk cId="4228572153" sldId="302"/>
        </pc:sldMkLst>
        <pc:spChg chg="mod">
          <ac:chgData name="Danika Mendrygal" userId="bf078bde-3c02-4611-a925-d4d6509952cd" providerId="ADAL" clId="{3F286720-B24D-4A47-B8D7-FF69DC68978E}" dt="2022-05-03T03:53:26.126" v="384" actId="14100"/>
          <ac:spMkLst>
            <pc:docMk/>
            <pc:sldMk cId="4228572153" sldId="302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53:22.206" v="383" actId="403"/>
          <ac:spMkLst>
            <pc:docMk/>
            <pc:sldMk cId="4228572153" sldId="302"/>
            <ac:spMk id="3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7T03:51:05.678" v="448" actId="1076"/>
        <pc:sldMkLst>
          <pc:docMk/>
          <pc:sldMk cId="2622153418" sldId="303"/>
        </pc:sldMkLst>
        <pc:spChg chg="mod">
          <ac:chgData name="Danika Mendrygal" userId="bf078bde-3c02-4611-a925-d4d6509952cd" providerId="ADAL" clId="{3F286720-B24D-4A47-B8D7-FF69DC68978E}" dt="2022-05-07T03:51:05.678" v="448" actId="1076"/>
          <ac:spMkLst>
            <pc:docMk/>
            <pc:sldMk cId="2622153418" sldId="303"/>
            <ac:spMk id="2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52:52.455" v="373" actId="20577"/>
          <ac:spMkLst>
            <pc:docMk/>
            <pc:sldMk cId="2622153418" sldId="303"/>
            <ac:spMk id="3" creationId="{00000000-0000-0000-0000-000000000000}"/>
          </ac:spMkLst>
        </pc:spChg>
      </pc:sldChg>
      <pc:sldChg chg="modSp add del mod">
        <pc:chgData name="Danika Mendrygal" userId="bf078bde-3c02-4611-a925-d4d6509952cd" providerId="ADAL" clId="{3F286720-B24D-4A47-B8D7-FF69DC68978E}" dt="2022-05-03T03:54:44.577" v="405" actId="113"/>
        <pc:sldMkLst>
          <pc:docMk/>
          <pc:sldMk cId="1797357536" sldId="304"/>
        </pc:sldMkLst>
        <pc:spChg chg="mod">
          <ac:chgData name="Danika Mendrygal" userId="bf078bde-3c02-4611-a925-d4d6509952cd" providerId="ADAL" clId="{3F286720-B24D-4A47-B8D7-FF69DC68978E}" dt="2022-05-03T03:54:44.577" v="405" actId="113"/>
          <ac:spMkLst>
            <pc:docMk/>
            <pc:sldMk cId="1797357536" sldId="304"/>
            <ac:spMk id="3" creationId="{00000000-0000-0000-0000-000000000000}"/>
          </ac:spMkLst>
        </pc:spChg>
      </pc:sldChg>
      <pc:sldChg chg="modSp add del mod ord">
        <pc:chgData name="Danika Mendrygal" userId="bf078bde-3c02-4611-a925-d4d6509952cd" providerId="ADAL" clId="{3F286720-B24D-4A47-B8D7-FF69DC68978E}" dt="2022-05-07T04:25:07.764" v="1063" actId="14100"/>
        <pc:sldMkLst>
          <pc:docMk/>
          <pc:sldMk cId="2983631236" sldId="305"/>
        </pc:sldMkLst>
        <pc:spChg chg="mod">
          <ac:chgData name="Danika Mendrygal" userId="bf078bde-3c02-4611-a925-d4d6509952cd" providerId="ADAL" clId="{3F286720-B24D-4A47-B8D7-FF69DC68978E}" dt="2022-05-03T03:43:01.631" v="244" actId="1076"/>
          <ac:spMkLst>
            <pc:docMk/>
            <pc:sldMk cId="2983631236" sldId="305"/>
            <ac:spMk id="2" creationId="{8EE8B276-A167-41DE-9177-EEB492A14DD0}"/>
          </ac:spMkLst>
        </pc:spChg>
        <pc:spChg chg="mod">
          <ac:chgData name="Danika Mendrygal" userId="bf078bde-3c02-4611-a925-d4d6509952cd" providerId="ADAL" clId="{3F286720-B24D-4A47-B8D7-FF69DC68978E}" dt="2022-05-07T04:25:07.764" v="1063" actId="14100"/>
          <ac:spMkLst>
            <pc:docMk/>
            <pc:sldMk cId="2983631236" sldId="305"/>
            <ac:spMk id="3" creationId="{5AC84308-F3AF-4F21-A0BD-18DBDAC7A638}"/>
          </ac:spMkLst>
        </pc:spChg>
      </pc:sldChg>
      <pc:sldChg chg="delSp modSp add mod">
        <pc:chgData name="Danika Mendrygal" userId="bf078bde-3c02-4611-a925-d4d6509952cd" providerId="ADAL" clId="{3F286720-B24D-4A47-B8D7-FF69DC68978E}" dt="2022-05-07T04:01:26.456" v="474" actId="478"/>
        <pc:sldMkLst>
          <pc:docMk/>
          <pc:sldMk cId="1461627515" sldId="313"/>
        </pc:sldMkLst>
        <pc:spChg chg="mod">
          <ac:chgData name="Danika Mendrygal" userId="bf078bde-3c02-4611-a925-d4d6509952cd" providerId="ADAL" clId="{3F286720-B24D-4A47-B8D7-FF69DC68978E}" dt="2022-05-03T03:26:24.887" v="4" actId="404"/>
          <ac:spMkLst>
            <pc:docMk/>
            <pc:sldMk cId="1461627515" sldId="313"/>
            <ac:spMk id="2" creationId="{00000000-0000-0000-0000-000000000000}"/>
          </ac:spMkLst>
        </pc:spChg>
        <pc:spChg chg="del mod">
          <ac:chgData name="Danika Mendrygal" userId="bf078bde-3c02-4611-a925-d4d6509952cd" providerId="ADAL" clId="{3F286720-B24D-4A47-B8D7-FF69DC68978E}" dt="2022-05-07T04:01:26.456" v="474" actId="478"/>
          <ac:spMkLst>
            <pc:docMk/>
            <pc:sldMk cId="1461627515" sldId="313"/>
            <ac:spMk id="3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3T03:26:14.513" v="2" actId="14100"/>
          <ac:spMkLst>
            <pc:docMk/>
            <pc:sldMk cId="1461627515" sldId="313"/>
            <ac:spMk id="16" creationId="{00000000-0000-0000-0000-000000000000}"/>
          </ac:spMkLst>
        </pc:spChg>
      </pc:sldChg>
      <pc:sldChg chg="add del">
        <pc:chgData name="Danika Mendrygal" userId="bf078bde-3c02-4611-a925-d4d6509952cd" providerId="ADAL" clId="{3F286720-B24D-4A47-B8D7-FF69DC68978E}" dt="2022-05-03T03:35:12.540" v="142" actId="47"/>
        <pc:sldMkLst>
          <pc:docMk/>
          <pc:sldMk cId="3946485192" sldId="315"/>
        </pc:sldMkLst>
      </pc:sldChg>
      <pc:sldChg chg="add del">
        <pc:chgData name="Danika Mendrygal" userId="bf078bde-3c02-4611-a925-d4d6509952cd" providerId="ADAL" clId="{3F286720-B24D-4A47-B8D7-FF69DC68978E}" dt="2022-05-03T03:35:15.732" v="144" actId="47"/>
        <pc:sldMkLst>
          <pc:docMk/>
          <pc:sldMk cId="479429459" sldId="318"/>
        </pc:sldMkLst>
      </pc:sldChg>
      <pc:sldChg chg="add del">
        <pc:chgData name="Danika Mendrygal" userId="bf078bde-3c02-4611-a925-d4d6509952cd" providerId="ADAL" clId="{3F286720-B24D-4A47-B8D7-FF69DC68978E}" dt="2022-05-03T03:35:17.108" v="145" actId="47"/>
        <pc:sldMkLst>
          <pc:docMk/>
          <pc:sldMk cId="3641310114" sldId="319"/>
        </pc:sldMkLst>
      </pc:sldChg>
      <pc:sldChg chg="add del">
        <pc:chgData name="Danika Mendrygal" userId="bf078bde-3c02-4611-a925-d4d6509952cd" providerId="ADAL" clId="{3F286720-B24D-4A47-B8D7-FF69DC68978E}" dt="2022-05-03T03:35:17.525" v="146" actId="47"/>
        <pc:sldMkLst>
          <pc:docMk/>
          <pc:sldMk cId="2397171443" sldId="321"/>
        </pc:sldMkLst>
      </pc:sldChg>
      <pc:sldChg chg="add del">
        <pc:chgData name="Danika Mendrygal" userId="bf078bde-3c02-4611-a925-d4d6509952cd" providerId="ADAL" clId="{3F286720-B24D-4A47-B8D7-FF69DC68978E}" dt="2022-05-03T03:35:18.005" v="147" actId="47"/>
        <pc:sldMkLst>
          <pc:docMk/>
          <pc:sldMk cId="526513992" sldId="324"/>
        </pc:sldMkLst>
      </pc:sldChg>
      <pc:sldChg chg="add del">
        <pc:chgData name="Danika Mendrygal" userId="bf078bde-3c02-4611-a925-d4d6509952cd" providerId="ADAL" clId="{3F286720-B24D-4A47-B8D7-FF69DC68978E}" dt="2022-05-03T03:35:18.620" v="148" actId="47"/>
        <pc:sldMkLst>
          <pc:docMk/>
          <pc:sldMk cId="2167427027" sldId="325"/>
        </pc:sldMkLst>
      </pc:sldChg>
      <pc:sldChg chg="add del">
        <pc:chgData name="Danika Mendrygal" userId="bf078bde-3c02-4611-a925-d4d6509952cd" providerId="ADAL" clId="{3F286720-B24D-4A47-B8D7-FF69DC68978E}" dt="2022-05-03T03:35:19.053" v="149" actId="47"/>
        <pc:sldMkLst>
          <pc:docMk/>
          <pc:sldMk cId="3139675496" sldId="326"/>
        </pc:sldMkLst>
      </pc:sldChg>
      <pc:sldChg chg="add del">
        <pc:chgData name="Danika Mendrygal" userId="bf078bde-3c02-4611-a925-d4d6509952cd" providerId="ADAL" clId="{3F286720-B24D-4A47-B8D7-FF69DC68978E}" dt="2022-05-03T03:35:19.509" v="150" actId="47"/>
        <pc:sldMkLst>
          <pc:docMk/>
          <pc:sldMk cId="789378538" sldId="329"/>
        </pc:sldMkLst>
      </pc:sldChg>
      <pc:sldChg chg="add del">
        <pc:chgData name="Danika Mendrygal" userId="bf078bde-3c02-4611-a925-d4d6509952cd" providerId="ADAL" clId="{3F286720-B24D-4A47-B8D7-FF69DC68978E}" dt="2022-05-03T03:35:19.956" v="151" actId="47"/>
        <pc:sldMkLst>
          <pc:docMk/>
          <pc:sldMk cId="641879961" sldId="330"/>
        </pc:sldMkLst>
      </pc:sldChg>
      <pc:sldChg chg="add del">
        <pc:chgData name="Danika Mendrygal" userId="bf078bde-3c02-4611-a925-d4d6509952cd" providerId="ADAL" clId="{3F286720-B24D-4A47-B8D7-FF69DC68978E}" dt="2022-05-03T03:35:20.341" v="152" actId="47"/>
        <pc:sldMkLst>
          <pc:docMk/>
          <pc:sldMk cId="2275651735" sldId="331"/>
        </pc:sldMkLst>
      </pc:sldChg>
      <pc:sldChg chg="add del">
        <pc:chgData name="Danika Mendrygal" userId="bf078bde-3c02-4611-a925-d4d6509952cd" providerId="ADAL" clId="{3F286720-B24D-4A47-B8D7-FF69DC68978E}" dt="2022-05-03T03:35:20.685" v="153" actId="47"/>
        <pc:sldMkLst>
          <pc:docMk/>
          <pc:sldMk cId="2809117167" sldId="332"/>
        </pc:sldMkLst>
      </pc:sldChg>
      <pc:sldChg chg="add del">
        <pc:chgData name="Danika Mendrygal" userId="bf078bde-3c02-4611-a925-d4d6509952cd" providerId="ADAL" clId="{3F286720-B24D-4A47-B8D7-FF69DC68978E}" dt="2022-05-03T03:35:21.436" v="155" actId="47"/>
        <pc:sldMkLst>
          <pc:docMk/>
          <pc:sldMk cId="3194033930" sldId="372"/>
        </pc:sldMkLst>
      </pc:sldChg>
      <pc:sldChg chg="add del">
        <pc:chgData name="Danika Mendrygal" userId="bf078bde-3c02-4611-a925-d4d6509952cd" providerId="ADAL" clId="{3F286720-B24D-4A47-B8D7-FF69DC68978E}" dt="2022-05-03T03:35:21.723" v="156" actId="47"/>
        <pc:sldMkLst>
          <pc:docMk/>
          <pc:sldMk cId="1180615105" sldId="373"/>
        </pc:sldMkLst>
      </pc:sldChg>
      <pc:sldChg chg="add del">
        <pc:chgData name="Danika Mendrygal" userId="bf078bde-3c02-4611-a925-d4d6509952cd" providerId="ADAL" clId="{3F286720-B24D-4A47-B8D7-FF69DC68978E}" dt="2022-05-03T03:35:22.475" v="157" actId="47"/>
        <pc:sldMkLst>
          <pc:docMk/>
          <pc:sldMk cId="1990054450" sldId="374"/>
        </pc:sldMkLst>
      </pc:sldChg>
      <pc:sldChg chg="add del">
        <pc:chgData name="Danika Mendrygal" userId="bf078bde-3c02-4611-a925-d4d6509952cd" providerId="ADAL" clId="{3F286720-B24D-4A47-B8D7-FF69DC68978E}" dt="2022-05-03T03:35:23.013" v="158" actId="47"/>
        <pc:sldMkLst>
          <pc:docMk/>
          <pc:sldMk cId="2914414099" sldId="375"/>
        </pc:sldMkLst>
      </pc:sldChg>
      <pc:sldChg chg="add del">
        <pc:chgData name="Danika Mendrygal" userId="bf078bde-3c02-4611-a925-d4d6509952cd" providerId="ADAL" clId="{3F286720-B24D-4A47-B8D7-FF69DC68978E}" dt="2022-05-03T03:35:23.837" v="159" actId="47"/>
        <pc:sldMkLst>
          <pc:docMk/>
          <pc:sldMk cId="4276259007" sldId="376"/>
        </pc:sldMkLst>
      </pc:sldChg>
      <pc:sldChg chg="add del">
        <pc:chgData name="Danika Mendrygal" userId="bf078bde-3c02-4611-a925-d4d6509952cd" providerId="ADAL" clId="{3F286720-B24D-4A47-B8D7-FF69DC68978E}" dt="2022-05-03T03:35:24.389" v="160" actId="47"/>
        <pc:sldMkLst>
          <pc:docMk/>
          <pc:sldMk cId="3660913278" sldId="377"/>
        </pc:sldMkLst>
      </pc:sldChg>
      <pc:sldChg chg="add del">
        <pc:chgData name="Danika Mendrygal" userId="bf078bde-3c02-4611-a925-d4d6509952cd" providerId="ADAL" clId="{3F286720-B24D-4A47-B8D7-FF69DC68978E}" dt="2022-05-03T03:35:25.724" v="162" actId="47"/>
        <pc:sldMkLst>
          <pc:docMk/>
          <pc:sldMk cId="155348641" sldId="379"/>
        </pc:sldMkLst>
      </pc:sldChg>
      <pc:sldChg chg="add del">
        <pc:chgData name="Danika Mendrygal" userId="bf078bde-3c02-4611-a925-d4d6509952cd" providerId="ADAL" clId="{3F286720-B24D-4A47-B8D7-FF69DC68978E}" dt="2022-05-03T03:35:26.972" v="163" actId="47"/>
        <pc:sldMkLst>
          <pc:docMk/>
          <pc:sldMk cId="2913494944" sldId="380"/>
        </pc:sldMkLst>
      </pc:sldChg>
      <pc:sldChg chg="add del">
        <pc:chgData name="Danika Mendrygal" userId="bf078bde-3c02-4611-a925-d4d6509952cd" providerId="ADAL" clId="{3F286720-B24D-4A47-B8D7-FF69DC68978E}" dt="2022-05-03T03:35:27.583" v="164" actId="47"/>
        <pc:sldMkLst>
          <pc:docMk/>
          <pc:sldMk cId="252169764" sldId="381"/>
        </pc:sldMkLst>
      </pc:sldChg>
      <pc:sldChg chg="add del">
        <pc:chgData name="Danika Mendrygal" userId="bf078bde-3c02-4611-a925-d4d6509952cd" providerId="ADAL" clId="{3F286720-B24D-4A47-B8D7-FF69DC68978E}" dt="2022-05-03T03:35:28.077" v="165" actId="47"/>
        <pc:sldMkLst>
          <pc:docMk/>
          <pc:sldMk cId="1651886100" sldId="382"/>
        </pc:sldMkLst>
      </pc:sldChg>
      <pc:sldChg chg="add del">
        <pc:chgData name="Danika Mendrygal" userId="bf078bde-3c02-4611-a925-d4d6509952cd" providerId="ADAL" clId="{3F286720-B24D-4A47-B8D7-FF69DC68978E}" dt="2022-05-03T03:35:29.092" v="167" actId="47"/>
        <pc:sldMkLst>
          <pc:docMk/>
          <pc:sldMk cId="2778148913" sldId="384"/>
        </pc:sldMkLst>
      </pc:sldChg>
      <pc:sldChg chg="add del">
        <pc:chgData name="Danika Mendrygal" userId="bf078bde-3c02-4611-a925-d4d6509952cd" providerId="ADAL" clId="{3F286720-B24D-4A47-B8D7-FF69DC68978E}" dt="2022-05-03T03:35:29.476" v="168" actId="47"/>
        <pc:sldMkLst>
          <pc:docMk/>
          <pc:sldMk cId="1752772184" sldId="385"/>
        </pc:sldMkLst>
      </pc:sldChg>
      <pc:sldChg chg="add del">
        <pc:chgData name="Danika Mendrygal" userId="bf078bde-3c02-4611-a925-d4d6509952cd" providerId="ADAL" clId="{3F286720-B24D-4A47-B8D7-FF69DC68978E}" dt="2022-05-03T03:35:29.876" v="169" actId="47"/>
        <pc:sldMkLst>
          <pc:docMk/>
          <pc:sldMk cId="3057348910" sldId="386"/>
        </pc:sldMkLst>
      </pc:sldChg>
      <pc:sldChg chg="add del">
        <pc:chgData name="Danika Mendrygal" userId="bf078bde-3c02-4611-a925-d4d6509952cd" providerId="ADAL" clId="{3F286720-B24D-4A47-B8D7-FF69DC68978E}" dt="2022-05-03T03:35:30.227" v="170" actId="47"/>
        <pc:sldMkLst>
          <pc:docMk/>
          <pc:sldMk cId="774452432" sldId="387"/>
        </pc:sldMkLst>
      </pc:sldChg>
      <pc:sldChg chg="add del">
        <pc:chgData name="Danika Mendrygal" userId="bf078bde-3c02-4611-a925-d4d6509952cd" providerId="ADAL" clId="{3F286720-B24D-4A47-B8D7-FF69DC68978E}" dt="2022-05-03T03:35:30.612" v="171" actId="47"/>
        <pc:sldMkLst>
          <pc:docMk/>
          <pc:sldMk cId="67787046" sldId="388"/>
        </pc:sldMkLst>
      </pc:sldChg>
      <pc:sldChg chg="add del">
        <pc:chgData name="Danika Mendrygal" userId="bf078bde-3c02-4611-a925-d4d6509952cd" providerId="ADAL" clId="{3F286720-B24D-4A47-B8D7-FF69DC68978E}" dt="2022-05-03T03:35:31.193" v="172" actId="47"/>
        <pc:sldMkLst>
          <pc:docMk/>
          <pc:sldMk cId="3469106831" sldId="389"/>
        </pc:sldMkLst>
      </pc:sldChg>
      <pc:sldChg chg="add del">
        <pc:chgData name="Danika Mendrygal" userId="bf078bde-3c02-4611-a925-d4d6509952cd" providerId="ADAL" clId="{3F286720-B24D-4A47-B8D7-FF69DC68978E}" dt="2022-05-03T03:35:32.372" v="174" actId="47"/>
        <pc:sldMkLst>
          <pc:docMk/>
          <pc:sldMk cId="1947614830" sldId="391"/>
        </pc:sldMkLst>
      </pc:sldChg>
      <pc:sldChg chg="add del">
        <pc:chgData name="Danika Mendrygal" userId="bf078bde-3c02-4611-a925-d4d6509952cd" providerId="ADAL" clId="{3F286720-B24D-4A47-B8D7-FF69DC68978E}" dt="2022-05-03T03:35:32.666" v="175" actId="47"/>
        <pc:sldMkLst>
          <pc:docMk/>
          <pc:sldMk cId="389146009" sldId="392"/>
        </pc:sldMkLst>
      </pc:sldChg>
      <pc:sldChg chg="add del">
        <pc:chgData name="Danika Mendrygal" userId="bf078bde-3c02-4611-a925-d4d6509952cd" providerId="ADAL" clId="{3F286720-B24D-4A47-B8D7-FF69DC68978E}" dt="2022-05-03T03:35:33.283" v="176" actId="47"/>
        <pc:sldMkLst>
          <pc:docMk/>
          <pc:sldMk cId="3053094651" sldId="393"/>
        </pc:sldMkLst>
      </pc:sldChg>
      <pc:sldChg chg="add del">
        <pc:chgData name="Danika Mendrygal" userId="bf078bde-3c02-4611-a925-d4d6509952cd" providerId="ADAL" clId="{3F286720-B24D-4A47-B8D7-FF69DC68978E}" dt="2022-05-03T03:35:33.915" v="177" actId="47"/>
        <pc:sldMkLst>
          <pc:docMk/>
          <pc:sldMk cId="143554628" sldId="394"/>
        </pc:sldMkLst>
      </pc:sldChg>
      <pc:sldChg chg="add del">
        <pc:chgData name="Danika Mendrygal" userId="bf078bde-3c02-4611-a925-d4d6509952cd" providerId="ADAL" clId="{3F286720-B24D-4A47-B8D7-FF69DC68978E}" dt="2022-05-03T03:35:34.400" v="178" actId="47"/>
        <pc:sldMkLst>
          <pc:docMk/>
          <pc:sldMk cId="1129844990" sldId="395"/>
        </pc:sldMkLst>
      </pc:sldChg>
      <pc:sldChg chg="add del">
        <pc:chgData name="Danika Mendrygal" userId="bf078bde-3c02-4611-a925-d4d6509952cd" providerId="ADAL" clId="{3F286720-B24D-4A47-B8D7-FF69DC68978E}" dt="2022-05-03T03:35:34.879" v="179" actId="47"/>
        <pc:sldMkLst>
          <pc:docMk/>
          <pc:sldMk cId="1219470118" sldId="396"/>
        </pc:sldMkLst>
      </pc:sldChg>
      <pc:sldChg chg="add del">
        <pc:chgData name="Danika Mendrygal" userId="bf078bde-3c02-4611-a925-d4d6509952cd" providerId="ADAL" clId="{3F286720-B24D-4A47-B8D7-FF69DC68978E}" dt="2022-05-03T03:35:10.020" v="141" actId="47"/>
        <pc:sldMkLst>
          <pc:docMk/>
          <pc:sldMk cId="782848765" sldId="409"/>
        </pc:sldMkLst>
      </pc:sldChg>
      <pc:sldChg chg="modSp add mod">
        <pc:chgData name="Danika Mendrygal" userId="bf078bde-3c02-4611-a925-d4d6509952cd" providerId="ADAL" clId="{3F286720-B24D-4A47-B8D7-FF69DC68978E}" dt="2022-05-07T03:50:53.690" v="446" actId="1076"/>
        <pc:sldMkLst>
          <pc:docMk/>
          <pc:sldMk cId="1825064304" sldId="416"/>
        </pc:sldMkLst>
        <pc:spChg chg="mod">
          <ac:chgData name="Danika Mendrygal" userId="bf078bde-3c02-4611-a925-d4d6509952cd" providerId="ADAL" clId="{3F286720-B24D-4A47-B8D7-FF69DC68978E}" dt="2022-05-07T03:50:53.690" v="446" actId="1076"/>
          <ac:spMkLst>
            <pc:docMk/>
            <pc:sldMk cId="1825064304" sldId="416"/>
            <ac:spMk id="2" creationId="{3DC81BAB-74DC-4C88-9BDC-E2E84170B372}"/>
          </ac:spMkLst>
        </pc:spChg>
        <pc:spChg chg="mod">
          <ac:chgData name="Danika Mendrygal" userId="bf078bde-3c02-4611-a925-d4d6509952cd" providerId="ADAL" clId="{3F286720-B24D-4A47-B8D7-FF69DC68978E}" dt="2022-05-03T03:34:39.452" v="131" actId="14100"/>
          <ac:spMkLst>
            <pc:docMk/>
            <pc:sldMk cId="1825064304" sldId="416"/>
            <ac:spMk id="3" creationId="{185C5D9A-140F-4752-99DA-8791A1423751}"/>
          </ac:spMkLst>
        </pc:spChg>
      </pc:sldChg>
      <pc:sldChg chg="modSp add del mod ord">
        <pc:chgData name="Danika Mendrygal" userId="bf078bde-3c02-4611-a925-d4d6509952cd" providerId="ADAL" clId="{3F286720-B24D-4A47-B8D7-FF69DC68978E}" dt="2022-05-07T04:21:24.737" v="1045" actId="47"/>
        <pc:sldMkLst>
          <pc:docMk/>
          <pc:sldMk cId="1285957454" sldId="417"/>
        </pc:sldMkLst>
        <pc:spChg chg="mod">
          <ac:chgData name="Danika Mendrygal" userId="bf078bde-3c02-4611-a925-d4d6509952cd" providerId="ADAL" clId="{3F286720-B24D-4A47-B8D7-FF69DC68978E}" dt="2022-05-03T03:33:25.030" v="112" actId="27636"/>
          <ac:spMkLst>
            <pc:docMk/>
            <pc:sldMk cId="1285957454" sldId="417"/>
            <ac:spMk id="4" creationId="{F60C28EB-6B35-42A7-9CD3-1DC689BC65D7}"/>
          </ac:spMkLst>
        </pc:spChg>
        <pc:spChg chg="mod">
          <ac:chgData name="Danika Mendrygal" userId="bf078bde-3c02-4611-a925-d4d6509952cd" providerId="ADAL" clId="{3F286720-B24D-4A47-B8D7-FF69DC68978E}" dt="2022-05-03T03:33:28.901" v="113" actId="14100"/>
          <ac:spMkLst>
            <pc:docMk/>
            <pc:sldMk cId="1285957454" sldId="417"/>
            <ac:spMk id="5" creationId="{17F3A7B3-7805-472F-8FB9-A5AB71D6E259}"/>
          </ac:spMkLst>
        </pc:spChg>
      </pc:sldChg>
      <pc:sldChg chg="modSp add mod">
        <pc:chgData name="Danika Mendrygal" userId="bf078bde-3c02-4611-a925-d4d6509952cd" providerId="ADAL" clId="{3F286720-B24D-4A47-B8D7-FF69DC68978E}" dt="2022-05-07T04:25:55.448" v="1065" actId="14100"/>
        <pc:sldMkLst>
          <pc:docMk/>
          <pc:sldMk cId="621241027" sldId="418"/>
        </pc:sldMkLst>
        <pc:spChg chg="mod">
          <ac:chgData name="Danika Mendrygal" userId="bf078bde-3c02-4611-a925-d4d6509952cd" providerId="ADAL" clId="{3F286720-B24D-4A47-B8D7-FF69DC68978E}" dt="2022-05-07T04:25:51.109" v="1064" actId="255"/>
          <ac:spMkLst>
            <pc:docMk/>
            <pc:sldMk cId="621241027" sldId="418"/>
            <ac:spMk id="2" creationId="{B04D77FF-39C8-4B8F-B335-52CE833960CC}"/>
          </ac:spMkLst>
        </pc:spChg>
        <pc:spChg chg="mod">
          <ac:chgData name="Danika Mendrygal" userId="bf078bde-3c02-4611-a925-d4d6509952cd" providerId="ADAL" clId="{3F286720-B24D-4A47-B8D7-FF69DC68978E}" dt="2022-05-07T04:25:55.448" v="1065" actId="14100"/>
          <ac:spMkLst>
            <pc:docMk/>
            <pc:sldMk cId="621241027" sldId="418"/>
            <ac:spMk id="3" creationId="{E246BE82-4D9E-4107-B9CD-73FBEBA99463}"/>
          </ac:spMkLst>
        </pc:spChg>
      </pc:sldChg>
      <pc:sldChg chg="modSp add mod">
        <pc:chgData name="Danika Mendrygal" userId="bf078bde-3c02-4611-a925-d4d6509952cd" providerId="ADAL" clId="{3F286720-B24D-4A47-B8D7-FF69DC68978E}" dt="2022-05-07T04:22:02.735" v="1048" actId="255"/>
        <pc:sldMkLst>
          <pc:docMk/>
          <pc:sldMk cId="78715651" sldId="419"/>
        </pc:sldMkLst>
        <pc:spChg chg="mod">
          <ac:chgData name="Danika Mendrygal" userId="bf078bde-3c02-4611-a925-d4d6509952cd" providerId="ADAL" clId="{3F286720-B24D-4A47-B8D7-FF69DC68978E}" dt="2022-05-07T04:21:58.278" v="1047" actId="255"/>
          <ac:spMkLst>
            <pc:docMk/>
            <pc:sldMk cId="78715651" sldId="419"/>
            <ac:spMk id="2" creationId="{8A7A9A53-7142-49B8-8E54-3305B6C6EAA3}"/>
          </ac:spMkLst>
        </pc:spChg>
        <pc:spChg chg="mod">
          <ac:chgData name="Danika Mendrygal" userId="bf078bde-3c02-4611-a925-d4d6509952cd" providerId="ADAL" clId="{3F286720-B24D-4A47-B8D7-FF69DC68978E}" dt="2022-05-07T04:22:02.735" v="1048" actId="255"/>
          <ac:spMkLst>
            <pc:docMk/>
            <pc:sldMk cId="78715651" sldId="419"/>
            <ac:spMk id="3" creationId="{15EE98F6-19AA-49DF-B252-71E40658A10C}"/>
          </ac:spMkLst>
        </pc:spChg>
      </pc:sldChg>
      <pc:sldChg chg="modSp add mod ord">
        <pc:chgData name="Danika Mendrygal" userId="bf078bde-3c02-4611-a925-d4d6509952cd" providerId="ADAL" clId="{3F286720-B24D-4A47-B8D7-FF69DC68978E}" dt="2022-05-07T04:21:47.397" v="1046" actId="255"/>
        <pc:sldMkLst>
          <pc:docMk/>
          <pc:sldMk cId="1691662228" sldId="420"/>
        </pc:sldMkLst>
        <pc:spChg chg="mod">
          <ac:chgData name="Danika Mendrygal" userId="bf078bde-3c02-4611-a925-d4d6509952cd" providerId="ADAL" clId="{3F286720-B24D-4A47-B8D7-FF69DC68978E}" dt="2022-05-07T04:21:47.397" v="1046" actId="255"/>
          <ac:spMkLst>
            <pc:docMk/>
            <pc:sldMk cId="1691662228" sldId="420"/>
            <ac:spMk id="2" creationId="{0D838EAF-085E-49C8-9BE8-93B279D0A2DD}"/>
          </ac:spMkLst>
        </pc:spChg>
        <pc:spChg chg="mod">
          <ac:chgData name="Danika Mendrygal" userId="bf078bde-3c02-4611-a925-d4d6509952cd" providerId="ADAL" clId="{3F286720-B24D-4A47-B8D7-FF69DC68978E}" dt="2022-05-03T03:32:56.480" v="107" actId="27636"/>
          <ac:spMkLst>
            <pc:docMk/>
            <pc:sldMk cId="1691662228" sldId="420"/>
            <ac:spMk id="3" creationId="{7650856A-F5CD-4266-9AD4-A1645E5861DC}"/>
          </ac:spMkLst>
        </pc:spChg>
      </pc:sldChg>
      <pc:sldChg chg="add del">
        <pc:chgData name="Danika Mendrygal" userId="bf078bde-3c02-4611-a925-d4d6509952cd" providerId="ADAL" clId="{3F286720-B24D-4A47-B8D7-FF69DC68978E}" dt="2022-05-03T03:35:14.342" v="143" actId="47"/>
        <pc:sldMkLst>
          <pc:docMk/>
          <pc:sldMk cId="1366422691" sldId="421"/>
        </pc:sldMkLst>
      </pc:sldChg>
      <pc:sldChg chg="add del">
        <pc:chgData name="Danika Mendrygal" userId="bf078bde-3c02-4611-a925-d4d6509952cd" providerId="ADAL" clId="{3F286720-B24D-4A47-B8D7-FF69DC68978E}" dt="2022-05-03T03:35:20.965" v="154" actId="47"/>
        <pc:sldMkLst>
          <pc:docMk/>
          <pc:sldMk cId="3395711281" sldId="428"/>
        </pc:sldMkLst>
      </pc:sldChg>
      <pc:sldChg chg="add del">
        <pc:chgData name="Danika Mendrygal" userId="bf078bde-3c02-4611-a925-d4d6509952cd" providerId="ADAL" clId="{3F286720-B24D-4A47-B8D7-FF69DC68978E}" dt="2022-05-03T03:35:24.883" v="161" actId="47"/>
        <pc:sldMkLst>
          <pc:docMk/>
          <pc:sldMk cId="1532278690" sldId="429"/>
        </pc:sldMkLst>
      </pc:sldChg>
      <pc:sldChg chg="add del">
        <pc:chgData name="Danika Mendrygal" userId="bf078bde-3c02-4611-a925-d4d6509952cd" providerId="ADAL" clId="{3F286720-B24D-4A47-B8D7-FF69DC68978E}" dt="2022-05-03T03:35:28.572" v="166" actId="47"/>
        <pc:sldMkLst>
          <pc:docMk/>
          <pc:sldMk cId="3353167036" sldId="430"/>
        </pc:sldMkLst>
      </pc:sldChg>
      <pc:sldChg chg="add del">
        <pc:chgData name="Danika Mendrygal" userId="bf078bde-3c02-4611-a925-d4d6509952cd" providerId="ADAL" clId="{3F286720-B24D-4A47-B8D7-FF69DC68978E}" dt="2022-05-03T03:35:31.550" v="173" actId="47"/>
        <pc:sldMkLst>
          <pc:docMk/>
          <pc:sldMk cId="467001416" sldId="431"/>
        </pc:sldMkLst>
      </pc:sldChg>
      <pc:sldChg chg="add del">
        <pc:chgData name="Danika Mendrygal" userId="bf078bde-3c02-4611-a925-d4d6509952cd" providerId="ADAL" clId="{3F286720-B24D-4A47-B8D7-FF69DC68978E}" dt="2022-05-03T03:35:54.558" v="184" actId="47"/>
        <pc:sldMkLst>
          <pc:docMk/>
          <pc:sldMk cId="1563820141" sldId="433"/>
        </pc:sldMkLst>
      </pc:sldChg>
      <pc:sldChg chg="modSp add mod">
        <pc:chgData name="Danika Mendrygal" userId="bf078bde-3c02-4611-a925-d4d6509952cd" providerId="ADAL" clId="{3F286720-B24D-4A47-B8D7-FF69DC68978E}" dt="2022-05-07T04:27:08.763" v="1082" actId="27636"/>
        <pc:sldMkLst>
          <pc:docMk/>
          <pc:sldMk cId="1766128146" sldId="434"/>
        </pc:sldMkLst>
        <pc:spChg chg="mod">
          <ac:chgData name="Danika Mendrygal" userId="bf078bde-3c02-4611-a925-d4d6509952cd" providerId="ADAL" clId="{3F286720-B24D-4A47-B8D7-FF69DC68978E}" dt="2022-05-07T04:26:16.916" v="1067" actId="255"/>
          <ac:spMkLst>
            <pc:docMk/>
            <pc:sldMk cId="1766128146" sldId="434"/>
            <ac:spMk id="2" creationId="{9CBEACE6-8656-4FD8-9488-5DA4C5A404F3}"/>
          </ac:spMkLst>
        </pc:spChg>
        <pc:spChg chg="mod">
          <ac:chgData name="Danika Mendrygal" userId="bf078bde-3c02-4611-a925-d4d6509952cd" providerId="ADAL" clId="{3F286720-B24D-4A47-B8D7-FF69DC68978E}" dt="2022-05-07T04:27:08.763" v="1082" actId="27636"/>
          <ac:spMkLst>
            <pc:docMk/>
            <pc:sldMk cId="1766128146" sldId="434"/>
            <ac:spMk id="3" creationId="{39FF1626-D064-4D57-8873-CD4771EE3ADB}"/>
          </ac:spMkLst>
        </pc:spChg>
      </pc:sldChg>
      <pc:sldChg chg="addSp modSp add mod">
        <pc:chgData name="Danika Mendrygal" userId="bf078bde-3c02-4611-a925-d4d6509952cd" providerId="ADAL" clId="{3F286720-B24D-4A47-B8D7-FF69DC68978E}" dt="2022-05-07T03:48:44.336" v="430" actId="1076"/>
        <pc:sldMkLst>
          <pc:docMk/>
          <pc:sldMk cId="3958086320" sldId="435"/>
        </pc:sldMkLst>
        <pc:spChg chg="mod">
          <ac:chgData name="Danika Mendrygal" userId="bf078bde-3c02-4611-a925-d4d6509952cd" providerId="ADAL" clId="{3F286720-B24D-4A47-B8D7-FF69DC68978E}" dt="2022-05-07T03:48:44.336" v="430" actId="1076"/>
          <ac:spMkLst>
            <pc:docMk/>
            <pc:sldMk cId="3958086320" sldId="435"/>
            <ac:spMk id="2" creationId="{47912E7E-4FEC-4572-91F3-CCE36B047183}"/>
          </ac:spMkLst>
        </pc:spChg>
        <pc:spChg chg="mod">
          <ac:chgData name="Danika Mendrygal" userId="bf078bde-3c02-4611-a925-d4d6509952cd" providerId="ADAL" clId="{3F286720-B24D-4A47-B8D7-FF69DC68978E}" dt="2022-05-03T03:29:27.233" v="46" actId="20577"/>
          <ac:spMkLst>
            <pc:docMk/>
            <pc:sldMk cId="3958086320" sldId="435"/>
            <ac:spMk id="4" creationId="{18AA3FC6-A5E6-41D8-BEFA-AF5B225B8B3A}"/>
          </ac:spMkLst>
        </pc:spChg>
        <pc:spChg chg="add mod">
          <ac:chgData name="Danika Mendrygal" userId="bf078bde-3c02-4611-a925-d4d6509952cd" providerId="ADAL" clId="{3F286720-B24D-4A47-B8D7-FF69DC68978E}" dt="2022-05-03T03:30:32.136" v="59" actId="1036"/>
          <ac:spMkLst>
            <pc:docMk/>
            <pc:sldMk cId="3958086320" sldId="435"/>
            <ac:spMk id="5" creationId="{30F84993-F109-B085-4445-28CC49D80B82}"/>
          </ac:spMkLst>
        </pc:spChg>
      </pc:sldChg>
      <pc:sldChg chg="modSp add mod">
        <pc:chgData name="Danika Mendrygal" userId="bf078bde-3c02-4611-a925-d4d6509952cd" providerId="ADAL" clId="{3F286720-B24D-4A47-B8D7-FF69DC68978E}" dt="2022-05-07T04:16:13.317" v="955" actId="20577"/>
        <pc:sldMkLst>
          <pc:docMk/>
          <pc:sldMk cId="3060917167" sldId="436"/>
        </pc:sldMkLst>
        <pc:spChg chg="mod">
          <ac:chgData name="Danika Mendrygal" userId="bf078bde-3c02-4611-a925-d4d6509952cd" providerId="ADAL" clId="{3F286720-B24D-4A47-B8D7-FF69DC68978E}" dt="2022-05-07T04:16:13.317" v="955" actId="20577"/>
          <ac:spMkLst>
            <pc:docMk/>
            <pc:sldMk cId="3060917167" sldId="436"/>
            <ac:spMk id="2" creationId="{DD848613-7A43-4398-B545-910A5EAF58CD}"/>
          </ac:spMkLst>
        </pc:spChg>
        <pc:spChg chg="mod">
          <ac:chgData name="Danika Mendrygal" userId="bf078bde-3c02-4611-a925-d4d6509952cd" providerId="ADAL" clId="{3F286720-B24D-4A47-B8D7-FF69DC68978E}" dt="2022-05-03T03:26:53.543" v="7" actId="14100"/>
          <ac:spMkLst>
            <pc:docMk/>
            <pc:sldMk cId="3060917167" sldId="436"/>
            <ac:spMk id="3" creationId="{14767DF9-5A09-4550-A516-28BE6B022139}"/>
          </ac:spMkLst>
        </pc:spChg>
      </pc:sldChg>
      <pc:sldChg chg="modSp add mod ord">
        <pc:chgData name="Danika Mendrygal" userId="bf078bde-3c02-4611-a925-d4d6509952cd" providerId="ADAL" clId="{3F286720-B24D-4A47-B8D7-FF69DC68978E}" dt="2022-05-07T04:12:20.269" v="896" actId="20577"/>
        <pc:sldMkLst>
          <pc:docMk/>
          <pc:sldMk cId="1649672423" sldId="437"/>
        </pc:sldMkLst>
        <pc:spChg chg="mod">
          <ac:chgData name="Danika Mendrygal" userId="bf078bde-3c02-4611-a925-d4d6509952cd" providerId="ADAL" clId="{3F286720-B24D-4A47-B8D7-FF69DC68978E}" dt="2022-05-07T04:12:20.269" v="896" actId="20577"/>
          <ac:spMkLst>
            <pc:docMk/>
            <pc:sldMk cId="1649672423" sldId="437"/>
            <ac:spMk id="2" creationId="{4C2A3C46-2A9E-44C3-905D-0BDD4C4821EF}"/>
          </ac:spMkLst>
        </pc:spChg>
        <pc:spChg chg="mod">
          <ac:chgData name="Danika Mendrygal" userId="bf078bde-3c02-4611-a925-d4d6509952cd" providerId="ADAL" clId="{3F286720-B24D-4A47-B8D7-FF69DC68978E}" dt="2022-05-03T03:31:41.715" v="85" actId="403"/>
          <ac:spMkLst>
            <pc:docMk/>
            <pc:sldMk cId="1649672423" sldId="437"/>
            <ac:spMk id="3" creationId="{F7E0B0C5-F206-4DC3-95C7-B24786436585}"/>
          </ac:spMkLst>
        </pc:spChg>
      </pc:sldChg>
      <pc:sldChg chg="add del">
        <pc:chgData name="Danika Mendrygal" userId="bf078bde-3c02-4611-a925-d4d6509952cd" providerId="ADAL" clId="{3F286720-B24D-4A47-B8D7-FF69DC68978E}" dt="2022-05-03T03:39:48.826" v="219" actId="47"/>
        <pc:sldMkLst>
          <pc:docMk/>
          <pc:sldMk cId="1500127090" sldId="438"/>
        </pc:sldMkLst>
      </pc:sldChg>
      <pc:sldChg chg="modSp add mod">
        <pc:chgData name="Danika Mendrygal" userId="bf078bde-3c02-4611-a925-d4d6509952cd" providerId="ADAL" clId="{3F286720-B24D-4A47-B8D7-FF69DC68978E}" dt="2022-05-03T03:44:06.590" v="254" actId="1076"/>
        <pc:sldMkLst>
          <pc:docMk/>
          <pc:sldMk cId="223065881" sldId="439"/>
        </pc:sldMkLst>
        <pc:spChg chg="mod">
          <ac:chgData name="Danika Mendrygal" userId="bf078bde-3c02-4611-a925-d4d6509952cd" providerId="ADAL" clId="{3F286720-B24D-4A47-B8D7-FF69DC68978E}" dt="2022-05-03T03:44:06.590" v="254" actId="1076"/>
          <ac:spMkLst>
            <pc:docMk/>
            <pc:sldMk cId="223065881" sldId="439"/>
            <ac:spMk id="2" creationId="{07BE0666-9BE8-4736-B653-AF07C9248F92}"/>
          </ac:spMkLst>
        </pc:spChg>
        <pc:spChg chg="mod">
          <ac:chgData name="Danika Mendrygal" userId="bf078bde-3c02-4611-a925-d4d6509952cd" providerId="ADAL" clId="{3F286720-B24D-4A47-B8D7-FF69DC68978E}" dt="2022-05-03T03:31:54.107" v="87" actId="14100"/>
          <ac:spMkLst>
            <pc:docMk/>
            <pc:sldMk cId="223065881" sldId="439"/>
            <ac:spMk id="3" creationId="{B30297E3-9002-4F13-A34C-18A16C84DB6C}"/>
          </ac:spMkLst>
        </pc:spChg>
      </pc:sldChg>
      <pc:sldChg chg="modSp add mod">
        <pc:chgData name="Danika Mendrygal" userId="bf078bde-3c02-4611-a925-d4d6509952cd" providerId="ADAL" clId="{3F286720-B24D-4A47-B8D7-FF69DC68978E}" dt="2022-05-07T04:16:53.533" v="957" actId="255"/>
        <pc:sldMkLst>
          <pc:docMk/>
          <pc:sldMk cId="2976360531" sldId="440"/>
        </pc:sldMkLst>
        <pc:spChg chg="mod">
          <ac:chgData name="Danika Mendrygal" userId="bf078bde-3c02-4611-a925-d4d6509952cd" providerId="ADAL" clId="{3F286720-B24D-4A47-B8D7-FF69DC68978E}" dt="2022-05-07T04:16:53.533" v="957" actId="255"/>
          <ac:spMkLst>
            <pc:docMk/>
            <pc:sldMk cId="2976360531" sldId="440"/>
            <ac:spMk id="2" creationId="{7C345CDC-A2AF-45BC-91B3-7CE442702225}"/>
          </ac:spMkLst>
        </pc:spChg>
        <pc:spChg chg="mod">
          <ac:chgData name="Danika Mendrygal" userId="bf078bde-3c02-4611-a925-d4d6509952cd" providerId="ADAL" clId="{3F286720-B24D-4A47-B8D7-FF69DC68978E}" dt="2022-05-03T03:32:01.167" v="89" actId="1076"/>
          <ac:spMkLst>
            <pc:docMk/>
            <pc:sldMk cId="2976360531" sldId="440"/>
            <ac:spMk id="3" creationId="{D1306F6B-C63E-4DB2-8FBC-B57A87EEBD76}"/>
          </ac:spMkLst>
        </pc:spChg>
      </pc:sldChg>
      <pc:sldChg chg="modSp add mod">
        <pc:chgData name="Danika Mendrygal" userId="bf078bde-3c02-4611-a925-d4d6509952cd" providerId="ADAL" clId="{3F286720-B24D-4A47-B8D7-FF69DC68978E}" dt="2022-05-07T04:16:48.838" v="956" actId="255"/>
        <pc:sldMkLst>
          <pc:docMk/>
          <pc:sldMk cId="375298082" sldId="441"/>
        </pc:sldMkLst>
        <pc:spChg chg="mod">
          <ac:chgData name="Danika Mendrygal" userId="bf078bde-3c02-4611-a925-d4d6509952cd" providerId="ADAL" clId="{3F286720-B24D-4A47-B8D7-FF69DC68978E}" dt="2022-05-07T04:16:48.838" v="956" actId="255"/>
          <ac:spMkLst>
            <pc:docMk/>
            <pc:sldMk cId="375298082" sldId="441"/>
            <ac:spMk id="2" creationId="{ED1EBC3D-E385-4C02-9DBB-93C1FBD1ABF3}"/>
          </ac:spMkLst>
        </pc:spChg>
        <pc:spChg chg="mod">
          <ac:chgData name="Danika Mendrygal" userId="bf078bde-3c02-4611-a925-d4d6509952cd" providerId="ADAL" clId="{3F286720-B24D-4A47-B8D7-FF69DC68978E}" dt="2022-05-03T03:32:09.948" v="92" actId="27636"/>
          <ac:spMkLst>
            <pc:docMk/>
            <pc:sldMk cId="375298082" sldId="441"/>
            <ac:spMk id="3" creationId="{CB724AF0-3E84-4995-8FDB-506AAB7135A2}"/>
          </ac:spMkLst>
        </pc:spChg>
      </pc:sldChg>
      <pc:sldChg chg="modSp add mod">
        <pc:chgData name="Danika Mendrygal" userId="bf078bde-3c02-4611-a925-d4d6509952cd" providerId="ADAL" clId="{3F286720-B24D-4A47-B8D7-FF69DC68978E}" dt="2022-05-03T03:44:42.751" v="262" actId="255"/>
        <pc:sldMkLst>
          <pc:docMk/>
          <pc:sldMk cId="2640772006" sldId="442"/>
        </pc:sldMkLst>
        <pc:spChg chg="mod">
          <ac:chgData name="Danika Mendrygal" userId="bf078bde-3c02-4611-a925-d4d6509952cd" providerId="ADAL" clId="{3F286720-B24D-4A47-B8D7-FF69DC68978E}" dt="2022-05-03T03:44:42.751" v="262" actId="255"/>
          <ac:spMkLst>
            <pc:docMk/>
            <pc:sldMk cId="2640772006" sldId="442"/>
            <ac:spMk id="2" creationId="{6678F4D9-F783-416E-8AED-D250C19B69F9}"/>
          </ac:spMkLst>
        </pc:spChg>
        <pc:spChg chg="mod">
          <ac:chgData name="Danika Mendrygal" userId="bf078bde-3c02-4611-a925-d4d6509952cd" providerId="ADAL" clId="{3F286720-B24D-4A47-B8D7-FF69DC68978E}" dt="2022-05-03T03:33:11.787" v="110" actId="6549"/>
          <ac:spMkLst>
            <pc:docMk/>
            <pc:sldMk cId="2640772006" sldId="442"/>
            <ac:spMk id="3" creationId="{31FCBF81-D8E3-4BA5-9C7B-6404992FA24F}"/>
          </ac:spMkLst>
        </pc:spChg>
      </pc:sldChg>
      <pc:sldChg chg="modSp add del mod">
        <pc:chgData name="Danika Mendrygal" userId="bf078bde-3c02-4611-a925-d4d6509952cd" providerId="ADAL" clId="{3F286720-B24D-4A47-B8D7-FF69DC68978E}" dt="2022-05-07T04:19:25.474" v="1008" actId="47"/>
        <pc:sldMkLst>
          <pc:docMk/>
          <pc:sldMk cId="253089769" sldId="443"/>
        </pc:sldMkLst>
        <pc:spChg chg="mod">
          <ac:chgData name="Danika Mendrygal" userId="bf078bde-3c02-4611-a925-d4d6509952cd" providerId="ADAL" clId="{3F286720-B24D-4A47-B8D7-FF69DC68978E}" dt="2022-05-07T04:19:24.049" v="1007" actId="21"/>
          <ac:spMkLst>
            <pc:docMk/>
            <pc:sldMk cId="253089769" sldId="443"/>
            <ac:spMk id="2" creationId="{1BA3464A-272B-476C-95F8-78A448D2CEA1}"/>
          </ac:spMkLst>
        </pc:spChg>
      </pc:sldChg>
      <pc:sldChg chg="modSp add mod">
        <pc:chgData name="Danika Mendrygal" userId="bf078bde-3c02-4611-a925-d4d6509952cd" providerId="ADAL" clId="{3F286720-B24D-4A47-B8D7-FF69DC68978E}" dt="2022-05-03T03:51:49.946" v="352" actId="14100"/>
        <pc:sldMkLst>
          <pc:docMk/>
          <pc:sldMk cId="2489873752" sldId="444"/>
        </pc:sldMkLst>
        <pc:spChg chg="mod">
          <ac:chgData name="Danika Mendrygal" userId="bf078bde-3c02-4611-a925-d4d6509952cd" providerId="ADAL" clId="{3F286720-B24D-4A47-B8D7-FF69DC68978E}" dt="2022-05-03T03:51:39.681" v="347" actId="14100"/>
          <ac:spMkLst>
            <pc:docMk/>
            <pc:sldMk cId="2489873752" sldId="444"/>
            <ac:spMk id="2" creationId="{EE2AB937-4786-4692-8777-F3894C6F74E8}"/>
          </ac:spMkLst>
        </pc:spChg>
        <pc:spChg chg="mod">
          <ac:chgData name="Danika Mendrygal" userId="bf078bde-3c02-4611-a925-d4d6509952cd" providerId="ADAL" clId="{3F286720-B24D-4A47-B8D7-FF69DC68978E}" dt="2022-05-03T03:51:49.946" v="352" actId="14100"/>
          <ac:spMkLst>
            <pc:docMk/>
            <pc:sldMk cId="2489873752" sldId="444"/>
            <ac:spMk id="3" creationId="{B6EF3892-3752-4B29-88ED-BBB636B13886}"/>
          </ac:spMkLst>
        </pc:spChg>
      </pc:sldChg>
      <pc:sldChg chg="modSp add mod">
        <pc:chgData name="Danika Mendrygal" userId="bf078bde-3c02-4611-a925-d4d6509952cd" providerId="ADAL" clId="{3F286720-B24D-4A47-B8D7-FF69DC68978E}" dt="2022-05-07T04:28:22.932" v="1090" actId="20577"/>
        <pc:sldMkLst>
          <pc:docMk/>
          <pc:sldMk cId="2797304189" sldId="445"/>
        </pc:sldMkLst>
        <pc:spChg chg="mod">
          <ac:chgData name="Danika Mendrygal" userId="bf078bde-3c02-4611-a925-d4d6509952cd" providerId="ADAL" clId="{3F286720-B24D-4A47-B8D7-FF69DC68978E}" dt="2022-05-07T04:28:22.932" v="1090" actId="20577"/>
          <ac:spMkLst>
            <pc:docMk/>
            <pc:sldMk cId="2797304189" sldId="445"/>
            <ac:spMk id="2" creationId="{B7039BFA-2B89-4545-80FA-E764D7E09497}"/>
          </ac:spMkLst>
        </pc:spChg>
        <pc:spChg chg="mod">
          <ac:chgData name="Danika Mendrygal" userId="bf078bde-3c02-4611-a925-d4d6509952cd" providerId="ADAL" clId="{3F286720-B24D-4A47-B8D7-FF69DC68978E}" dt="2022-05-03T03:35:03.266" v="140" actId="27636"/>
          <ac:spMkLst>
            <pc:docMk/>
            <pc:sldMk cId="2797304189" sldId="445"/>
            <ac:spMk id="3" creationId="{60901116-3897-47E6-9489-707FBC112914}"/>
          </ac:spMkLst>
        </pc:spChg>
      </pc:sldChg>
      <pc:sldChg chg="add del">
        <pc:chgData name="Danika Mendrygal" userId="bf078bde-3c02-4611-a925-d4d6509952cd" providerId="ADAL" clId="{3F286720-B24D-4A47-B8D7-FF69DC68978E}" dt="2022-05-03T03:35:38.052" v="180" actId="47"/>
        <pc:sldMkLst>
          <pc:docMk/>
          <pc:sldMk cId="2194374920" sldId="446"/>
        </pc:sldMkLst>
      </pc:sldChg>
      <pc:sldChg chg="modSp add mod ord">
        <pc:chgData name="Danika Mendrygal" userId="bf078bde-3c02-4611-a925-d4d6509952cd" providerId="ADAL" clId="{3F286720-B24D-4A47-B8D7-FF69DC68978E}" dt="2022-05-07T04:12:04.229" v="893" actId="255"/>
        <pc:sldMkLst>
          <pc:docMk/>
          <pc:sldMk cId="3165200337" sldId="447"/>
        </pc:sldMkLst>
        <pc:spChg chg="mod">
          <ac:chgData name="Danika Mendrygal" userId="bf078bde-3c02-4611-a925-d4d6509952cd" providerId="ADAL" clId="{3F286720-B24D-4A47-B8D7-FF69DC68978E}" dt="2022-05-07T04:12:04.229" v="893" actId="255"/>
          <ac:spMkLst>
            <pc:docMk/>
            <pc:sldMk cId="3165200337" sldId="447"/>
            <ac:spMk id="2" creationId="{4C2A3C46-2A9E-44C3-905D-0BDD4C4821EF}"/>
          </ac:spMkLst>
        </pc:spChg>
        <pc:spChg chg="mod">
          <ac:chgData name="Danika Mendrygal" userId="bf078bde-3c02-4611-a925-d4d6509952cd" providerId="ADAL" clId="{3F286720-B24D-4A47-B8D7-FF69DC68978E}" dt="2022-05-03T03:31:27.074" v="73" actId="14100"/>
          <ac:spMkLst>
            <pc:docMk/>
            <pc:sldMk cId="3165200337" sldId="447"/>
            <ac:spMk id="3" creationId="{F7E0B0C5-F206-4DC3-95C7-B24786436585}"/>
          </ac:spMkLst>
        </pc:spChg>
      </pc:sldChg>
      <pc:sldChg chg="modSp add mod ord">
        <pc:chgData name="Danika Mendrygal" userId="bf078bde-3c02-4611-a925-d4d6509952cd" providerId="ADAL" clId="{3F286720-B24D-4A47-B8D7-FF69DC68978E}" dt="2022-05-07T04:23:53.181" v="1056" actId="20577"/>
        <pc:sldMkLst>
          <pc:docMk/>
          <pc:sldMk cId="954015081" sldId="448"/>
        </pc:sldMkLst>
        <pc:spChg chg="mod">
          <ac:chgData name="Danika Mendrygal" userId="bf078bde-3c02-4611-a925-d4d6509952cd" providerId="ADAL" clId="{3F286720-B24D-4A47-B8D7-FF69DC68978E}" dt="2022-05-07T04:23:53.181" v="1056" actId="20577"/>
          <ac:spMkLst>
            <pc:docMk/>
            <pc:sldMk cId="954015081" sldId="448"/>
            <ac:spMk id="2" creationId="{B8947A6A-C18C-4BA1-B26E-52A50147C20F}"/>
          </ac:spMkLst>
        </pc:spChg>
        <pc:spChg chg="mod">
          <ac:chgData name="Danika Mendrygal" userId="bf078bde-3c02-4611-a925-d4d6509952cd" providerId="ADAL" clId="{3F286720-B24D-4A47-B8D7-FF69DC68978E}" dt="2022-05-07T03:55:39.088" v="451"/>
          <ac:spMkLst>
            <pc:docMk/>
            <pc:sldMk cId="954015081" sldId="448"/>
            <ac:spMk id="3" creationId="{00000000-0000-0000-0000-000000000000}"/>
          </ac:spMkLst>
        </pc:spChg>
        <pc:spChg chg="mod">
          <ac:chgData name="Danika Mendrygal" userId="bf078bde-3c02-4611-a925-d4d6509952cd" providerId="ADAL" clId="{3F286720-B24D-4A47-B8D7-FF69DC68978E}" dt="2022-05-07T04:07:40.607" v="783" actId="1076"/>
          <ac:spMkLst>
            <pc:docMk/>
            <pc:sldMk cId="954015081" sldId="448"/>
            <ac:spMk id="4" creationId="{90ECFC6B-0759-4C16-9411-2A45F68DAFD1}"/>
          </ac:spMkLst>
        </pc:spChg>
      </pc:sldChg>
      <pc:sldChg chg="modSp new mod ord">
        <pc:chgData name="Danika Mendrygal" userId="bf078bde-3c02-4611-a925-d4d6509952cd" providerId="ADAL" clId="{3F286720-B24D-4A47-B8D7-FF69DC68978E}" dt="2022-05-07T04:23:40.129" v="1054"/>
        <pc:sldMkLst>
          <pc:docMk/>
          <pc:sldMk cId="2956876241" sldId="449"/>
        </pc:sldMkLst>
        <pc:spChg chg="mod">
          <ac:chgData name="Danika Mendrygal" userId="bf078bde-3c02-4611-a925-d4d6509952cd" providerId="ADAL" clId="{3F286720-B24D-4A47-B8D7-FF69DC68978E}" dt="2022-05-07T04:02:09.098" v="489" actId="1076"/>
          <ac:spMkLst>
            <pc:docMk/>
            <pc:sldMk cId="2956876241" sldId="449"/>
            <ac:spMk id="2" creationId="{6B3E40BA-D75E-EBCC-CE39-9F5B5089CEF7}"/>
          </ac:spMkLst>
        </pc:spChg>
        <pc:spChg chg="mod">
          <ac:chgData name="Danika Mendrygal" userId="bf078bde-3c02-4611-a925-d4d6509952cd" providerId="ADAL" clId="{3F286720-B24D-4A47-B8D7-FF69DC68978E}" dt="2022-05-07T04:23:40.129" v="1054"/>
          <ac:spMkLst>
            <pc:docMk/>
            <pc:sldMk cId="2956876241" sldId="449"/>
            <ac:spMk id="3" creationId="{95D2B050-5B3A-898E-45A3-0A7D7EDC9723}"/>
          </ac:spMkLst>
        </pc:spChg>
      </pc:sldChg>
      <pc:sldChg chg="modSp add mod">
        <pc:chgData name="Danika Mendrygal" userId="bf078bde-3c02-4611-a925-d4d6509952cd" providerId="ADAL" clId="{3F286720-B24D-4A47-B8D7-FF69DC68978E}" dt="2022-05-07T04:24:14.036" v="1060" actId="27636"/>
        <pc:sldMkLst>
          <pc:docMk/>
          <pc:sldMk cId="3260949867" sldId="450"/>
        </pc:sldMkLst>
        <pc:spChg chg="mod">
          <ac:chgData name="Danika Mendrygal" userId="bf078bde-3c02-4611-a925-d4d6509952cd" providerId="ADAL" clId="{3F286720-B24D-4A47-B8D7-FF69DC68978E}" dt="2022-05-07T04:24:14.036" v="1060" actId="27636"/>
          <ac:spMkLst>
            <pc:docMk/>
            <pc:sldMk cId="3260949867" sldId="450"/>
            <ac:spMk id="2" creationId="{B8947A6A-C18C-4BA1-B26E-52A50147C20F}"/>
          </ac:spMkLst>
        </pc:spChg>
        <pc:spChg chg="mod">
          <ac:chgData name="Danika Mendrygal" userId="bf078bde-3c02-4611-a925-d4d6509952cd" providerId="ADAL" clId="{3F286720-B24D-4A47-B8D7-FF69DC68978E}" dt="2022-05-07T04:11:26.477" v="891" actId="20577"/>
          <ac:spMkLst>
            <pc:docMk/>
            <pc:sldMk cId="3260949867" sldId="450"/>
            <ac:spMk id="4" creationId="{90ECFC6B-0759-4C16-9411-2A45F68DAFD1}"/>
          </ac:spMkLst>
        </pc:spChg>
      </pc:sldChg>
      <pc:sldMasterChg chg="modSldLayout">
        <pc:chgData name="Danika Mendrygal" userId="bf078bde-3c02-4611-a925-d4d6509952cd" providerId="ADAL" clId="{3F286720-B24D-4A47-B8D7-FF69DC68978E}" dt="2022-05-07T04:18:13.831" v="966" actId="1076"/>
        <pc:sldMasterMkLst>
          <pc:docMk/>
          <pc:sldMasterMk cId="1926409301" sldId="2147483648"/>
        </pc:sldMasterMkLst>
        <pc:sldLayoutChg chg="modSp mod">
          <pc:chgData name="Danika Mendrygal" userId="bf078bde-3c02-4611-a925-d4d6509952cd" providerId="ADAL" clId="{3F286720-B24D-4A47-B8D7-FF69DC68978E}" dt="2022-05-07T04:17:23.291" v="960" actId="14100"/>
          <pc:sldLayoutMkLst>
            <pc:docMk/>
            <pc:sldMasterMk cId="1926409301" sldId="2147483648"/>
            <pc:sldLayoutMk cId="2621383689" sldId="2147483650"/>
          </pc:sldLayoutMkLst>
          <pc:spChg chg="mod">
            <ac:chgData name="Danika Mendrygal" userId="bf078bde-3c02-4611-a925-d4d6509952cd" providerId="ADAL" clId="{3F286720-B24D-4A47-B8D7-FF69DC68978E}" dt="2022-05-07T04:17:19.793" v="959" actId="1076"/>
            <ac:spMkLst>
              <pc:docMk/>
              <pc:sldMasterMk cId="1926409301" sldId="2147483648"/>
              <pc:sldLayoutMk cId="2621383689" sldId="2147483650"/>
              <ac:spMk id="2" creationId="{79265CDE-C7CB-4EB6-A80A-F64DF08DE8F1}"/>
            </ac:spMkLst>
          </pc:spChg>
          <pc:spChg chg="mod">
            <ac:chgData name="Danika Mendrygal" userId="bf078bde-3c02-4611-a925-d4d6509952cd" providerId="ADAL" clId="{3F286720-B24D-4A47-B8D7-FF69DC68978E}" dt="2022-05-07T04:17:23.291" v="960" actId="14100"/>
            <ac:spMkLst>
              <pc:docMk/>
              <pc:sldMasterMk cId="1926409301" sldId="2147483648"/>
              <pc:sldLayoutMk cId="2621383689" sldId="2147483650"/>
              <ac:spMk id="3" creationId="{F0019A4C-5686-4052-9726-B56BCA298E86}"/>
            </ac:spMkLst>
          </pc:spChg>
          <pc:spChg chg="mod">
            <ac:chgData name="Danika Mendrygal" userId="bf078bde-3c02-4611-a925-d4d6509952cd" providerId="ADAL" clId="{3F286720-B24D-4A47-B8D7-FF69DC68978E}" dt="2022-05-07T04:00:42.326" v="471" actId="121"/>
            <ac:spMkLst>
              <pc:docMk/>
              <pc:sldMasterMk cId="1926409301" sldId="2147483648"/>
              <pc:sldLayoutMk cId="2621383689" sldId="2147483650"/>
              <ac:spMk id="6" creationId="{E2C18318-5393-42E4-BC97-D9950AB8FC8B}"/>
            </ac:spMkLst>
          </pc:spChg>
        </pc:sldLayoutChg>
        <pc:sldLayoutChg chg="modSp">
          <pc:chgData name="Danika Mendrygal" userId="bf078bde-3c02-4611-a925-d4d6509952cd" providerId="ADAL" clId="{3F286720-B24D-4A47-B8D7-FF69DC68978E}" dt="2022-05-07T04:14:50.226" v="925" actId="121"/>
          <pc:sldLayoutMkLst>
            <pc:docMk/>
            <pc:sldMasterMk cId="1926409301" sldId="2147483648"/>
            <pc:sldLayoutMk cId="3289706294" sldId="2147483651"/>
          </pc:sldLayoutMkLst>
          <pc:spChg chg="mod">
            <ac:chgData name="Danika Mendrygal" userId="bf078bde-3c02-4611-a925-d4d6509952cd" providerId="ADAL" clId="{3F286720-B24D-4A47-B8D7-FF69DC68978E}" dt="2022-05-07T04:14:50.226" v="925" actId="121"/>
            <ac:spMkLst>
              <pc:docMk/>
              <pc:sldMasterMk cId="1926409301" sldId="2147483648"/>
              <pc:sldLayoutMk cId="3289706294" sldId="2147483651"/>
              <ac:spMk id="6" creationId="{6F28B7D4-8AD3-4BD4-8B4D-7DEA4D30D33B}"/>
            </ac:spMkLst>
          </pc:spChg>
        </pc:sldLayoutChg>
        <pc:sldLayoutChg chg="delSp modSp mod">
          <pc:chgData name="Danika Mendrygal" userId="bf078bde-3c02-4611-a925-d4d6509952cd" providerId="ADAL" clId="{3F286720-B24D-4A47-B8D7-FF69DC68978E}" dt="2022-05-07T04:14:58.502" v="927" actId="478"/>
          <pc:sldLayoutMkLst>
            <pc:docMk/>
            <pc:sldMasterMk cId="1926409301" sldId="2147483648"/>
            <pc:sldLayoutMk cId="466414008" sldId="2147483652"/>
          </pc:sldLayoutMkLst>
          <pc:spChg chg="del">
            <ac:chgData name="Danika Mendrygal" userId="bf078bde-3c02-4611-a925-d4d6509952cd" providerId="ADAL" clId="{3F286720-B24D-4A47-B8D7-FF69DC68978E}" dt="2022-05-07T04:14:58.502" v="927" actId="478"/>
            <ac:spMkLst>
              <pc:docMk/>
              <pc:sldMasterMk cId="1926409301" sldId="2147483648"/>
              <pc:sldLayoutMk cId="466414008" sldId="2147483652"/>
              <ac:spMk id="5" creationId="{6F8B69A9-8D8F-4A38-AB3D-7D1DE46A7535}"/>
            </ac:spMkLst>
          </pc:spChg>
          <pc:spChg chg="mod">
            <ac:chgData name="Danika Mendrygal" userId="bf078bde-3c02-4611-a925-d4d6509952cd" providerId="ADAL" clId="{3F286720-B24D-4A47-B8D7-FF69DC68978E}" dt="2022-05-07T04:14:55.586" v="926" actId="121"/>
            <ac:spMkLst>
              <pc:docMk/>
              <pc:sldMasterMk cId="1926409301" sldId="2147483648"/>
              <pc:sldLayoutMk cId="466414008" sldId="2147483652"/>
              <ac:spMk id="7" creationId="{7734C2E9-4290-4D51-B774-61A8B95B9E11}"/>
            </ac:spMkLst>
          </pc:spChg>
        </pc:sldLayoutChg>
        <pc:sldLayoutChg chg="modSp mod">
          <pc:chgData name="Danika Mendrygal" userId="bf078bde-3c02-4611-a925-d4d6509952cd" providerId="ADAL" clId="{3F286720-B24D-4A47-B8D7-FF69DC68978E}" dt="2022-05-07T04:18:13.831" v="966" actId="1076"/>
          <pc:sldLayoutMkLst>
            <pc:docMk/>
            <pc:sldMasterMk cId="1926409301" sldId="2147483648"/>
            <pc:sldLayoutMk cId="633933637" sldId="2147483653"/>
          </pc:sldLayoutMkLst>
          <pc:spChg chg="mod">
            <ac:chgData name="Danika Mendrygal" userId="bf078bde-3c02-4611-a925-d4d6509952cd" providerId="ADAL" clId="{3F286720-B24D-4A47-B8D7-FF69DC68978E}" dt="2022-05-07T04:18:13.831" v="966" actId="1076"/>
            <ac:spMkLst>
              <pc:docMk/>
              <pc:sldMasterMk cId="1926409301" sldId="2147483648"/>
              <pc:sldLayoutMk cId="633933637" sldId="2147483653"/>
              <ac:spMk id="2" creationId="{D84AD7D4-105F-41AD-8124-9EE6D6B92C84}"/>
            </ac:spMkLst>
          </pc:spChg>
          <pc:spChg chg="mod">
            <ac:chgData name="Danika Mendrygal" userId="bf078bde-3c02-4611-a925-d4d6509952cd" providerId="ADAL" clId="{3F286720-B24D-4A47-B8D7-FF69DC68978E}" dt="2022-05-07T04:15:03.752" v="928" actId="121"/>
            <ac:spMkLst>
              <pc:docMk/>
              <pc:sldMasterMk cId="1926409301" sldId="2147483648"/>
              <pc:sldLayoutMk cId="633933637" sldId="2147483653"/>
              <ac:spMk id="9" creationId="{592DA2E8-B738-44E7-AC9D-B340C5331D94}"/>
            </ac:spMkLst>
          </pc:spChg>
        </pc:sldLayoutChg>
        <pc:sldLayoutChg chg="modSp mod">
          <pc:chgData name="Danika Mendrygal" userId="bf078bde-3c02-4611-a925-d4d6509952cd" providerId="ADAL" clId="{3F286720-B24D-4A47-B8D7-FF69DC68978E}" dt="2022-05-07T04:17:49.341" v="962" actId="255"/>
          <pc:sldLayoutMkLst>
            <pc:docMk/>
            <pc:sldMasterMk cId="1926409301" sldId="2147483648"/>
            <pc:sldLayoutMk cId="3229400488" sldId="2147483654"/>
          </pc:sldLayoutMkLst>
          <pc:spChg chg="mod">
            <ac:chgData name="Danika Mendrygal" userId="bf078bde-3c02-4611-a925-d4d6509952cd" providerId="ADAL" clId="{3F286720-B24D-4A47-B8D7-FF69DC68978E}" dt="2022-05-07T04:17:49.341" v="962" actId="255"/>
            <ac:spMkLst>
              <pc:docMk/>
              <pc:sldMasterMk cId="1926409301" sldId="2147483648"/>
              <pc:sldLayoutMk cId="3229400488" sldId="2147483654"/>
              <ac:spMk id="2" creationId="{CAB2DAC9-968A-410C-8EB7-88627EEDCC33}"/>
            </ac:spMkLst>
          </pc:spChg>
          <pc:spChg chg="mod">
            <ac:chgData name="Danika Mendrygal" userId="bf078bde-3c02-4611-a925-d4d6509952cd" providerId="ADAL" clId="{3F286720-B24D-4A47-B8D7-FF69DC68978E}" dt="2022-05-07T04:15:11.463" v="930" actId="121"/>
            <ac:spMkLst>
              <pc:docMk/>
              <pc:sldMasterMk cId="1926409301" sldId="2147483648"/>
              <pc:sldLayoutMk cId="3229400488" sldId="2147483654"/>
              <ac:spMk id="5" creationId="{9CB5EA61-B804-48D2-83A6-A0A9F735519E}"/>
            </ac:spMkLst>
          </pc:spChg>
        </pc:sldLayoutChg>
        <pc:sldLayoutChg chg="modSp">
          <pc:chgData name="Danika Mendrygal" userId="bf078bde-3c02-4611-a925-d4d6509952cd" providerId="ADAL" clId="{3F286720-B24D-4A47-B8D7-FF69DC68978E}" dt="2022-05-07T04:15:15.230" v="931" actId="121"/>
          <pc:sldLayoutMkLst>
            <pc:docMk/>
            <pc:sldMasterMk cId="1926409301" sldId="2147483648"/>
            <pc:sldLayoutMk cId="3565210195" sldId="2147483655"/>
          </pc:sldLayoutMkLst>
          <pc:spChg chg="mod">
            <ac:chgData name="Danika Mendrygal" userId="bf078bde-3c02-4611-a925-d4d6509952cd" providerId="ADAL" clId="{3F286720-B24D-4A47-B8D7-FF69DC68978E}" dt="2022-05-07T04:15:15.230" v="931" actId="121"/>
            <ac:spMkLst>
              <pc:docMk/>
              <pc:sldMasterMk cId="1926409301" sldId="2147483648"/>
              <pc:sldLayoutMk cId="3565210195" sldId="2147483655"/>
              <ac:spMk id="4" creationId="{0C5FF475-774B-427D-AC58-B796ED94D862}"/>
            </ac:spMkLst>
          </pc:spChg>
        </pc:sldLayoutChg>
        <pc:sldLayoutChg chg="modSp">
          <pc:chgData name="Danika Mendrygal" userId="bf078bde-3c02-4611-a925-d4d6509952cd" providerId="ADAL" clId="{3F286720-B24D-4A47-B8D7-FF69DC68978E}" dt="2022-05-07T04:15:18.596" v="932" actId="121"/>
          <pc:sldLayoutMkLst>
            <pc:docMk/>
            <pc:sldMasterMk cId="1926409301" sldId="2147483648"/>
            <pc:sldLayoutMk cId="1743247588" sldId="2147483656"/>
          </pc:sldLayoutMkLst>
          <pc:spChg chg="mod">
            <ac:chgData name="Danika Mendrygal" userId="bf078bde-3c02-4611-a925-d4d6509952cd" providerId="ADAL" clId="{3F286720-B24D-4A47-B8D7-FF69DC68978E}" dt="2022-05-07T04:15:18.596" v="932" actId="121"/>
            <ac:spMkLst>
              <pc:docMk/>
              <pc:sldMasterMk cId="1926409301" sldId="2147483648"/>
              <pc:sldLayoutMk cId="1743247588" sldId="2147483656"/>
              <ac:spMk id="7" creationId="{C6FF30B3-79FE-4353-84BE-B2E2ADF66CE8}"/>
            </ac:spMkLst>
          </pc:spChg>
        </pc:sldLayoutChg>
        <pc:sldLayoutChg chg="modSp">
          <pc:chgData name="Danika Mendrygal" userId="bf078bde-3c02-4611-a925-d4d6509952cd" providerId="ADAL" clId="{3F286720-B24D-4A47-B8D7-FF69DC68978E}" dt="2022-05-07T04:15:21.669" v="933" actId="121"/>
          <pc:sldLayoutMkLst>
            <pc:docMk/>
            <pc:sldMasterMk cId="1926409301" sldId="2147483648"/>
            <pc:sldLayoutMk cId="2244757222" sldId="2147483657"/>
          </pc:sldLayoutMkLst>
          <pc:spChg chg="mod">
            <ac:chgData name="Danika Mendrygal" userId="bf078bde-3c02-4611-a925-d4d6509952cd" providerId="ADAL" clId="{3F286720-B24D-4A47-B8D7-FF69DC68978E}" dt="2022-05-07T04:15:21.669" v="933" actId="121"/>
            <ac:spMkLst>
              <pc:docMk/>
              <pc:sldMasterMk cId="1926409301" sldId="2147483648"/>
              <pc:sldLayoutMk cId="2244757222" sldId="2147483657"/>
              <ac:spMk id="7" creationId="{D03EEF5B-6A69-4866-AEDD-172570B2420F}"/>
            </ac:spMkLst>
          </pc:spChg>
        </pc:sldLayoutChg>
        <pc:sldLayoutChg chg="modSp mod">
          <pc:chgData name="Danika Mendrygal" userId="bf078bde-3c02-4611-a925-d4d6509952cd" providerId="ADAL" clId="{3F286720-B24D-4A47-B8D7-FF69DC68978E}" dt="2022-05-07T04:18:04.042" v="964" actId="1076"/>
          <pc:sldLayoutMkLst>
            <pc:docMk/>
            <pc:sldMasterMk cId="1926409301" sldId="2147483648"/>
            <pc:sldLayoutMk cId="242133481" sldId="2147483660"/>
          </pc:sldLayoutMkLst>
          <pc:spChg chg="mod">
            <ac:chgData name="Danika Mendrygal" userId="bf078bde-3c02-4611-a925-d4d6509952cd" providerId="ADAL" clId="{3F286720-B24D-4A47-B8D7-FF69DC68978E}" dt="2022-05-07T04:18:04.042" v="964" actId="1076"/>
            <ac:spMkLst>
              <pc:docMk/>
              <pc:sldMasterMk cId="1926409301" sldId="2147483648"/>
              <pc:sldLayoutMk cId="242133481" sldId="2147483660"/>
              <ac:spMk id="2" creationId="{D84AD7D4-105F-41AD-8124-9EE6D6B92C84}"/>
            </ac:spMkLst>
          </pc:spChg>
          <pc:spChg chg="mod">
            <ac:chgData name="Danika Mendrygal" userId="bf078bde-3c02-4611-a925-d4d6509952cd" providerId="ADAL" clId="{3F286720-B24D-4A47-B8D7-FF69DC68978E}" dt="2022-05-07T04:15:07.731" v="929" actId="121"/>
            <ac:spMkLst>
              <pc:docMk/>
              <pc:sldMasterMk cId="1926409301" sldId="2147483648"/>
              <pc:sldLayoutMk cId="242133481" sldId="2147483660"/>
              <ac:spMk id="9" creationId="{592DA2E8-B738-44E7-AC9D-B340C5331D94}"/>
            </ac:spMkLst>
          </pc:spChg>
        </pc:sldLayoutChg>
        <pc:sldLayoutChg chg="modSp mod">
          <pc:chgData name="Danika Mendrygal" userId="bf078bde-3c02-4611-a925-d4d6509952cd" providerId="ADAL" clId="{3F286720-B24D-4A47-B8D7-FF69DC68978E}" dt="2022-05-07T04:15:48.643" v="938" actId="1076"/>
          <pc:sldLayoutMkLst>
            <pc:docMk/>
            <pc:sldMasterMk cId="1926409301" sldId="2147483648"/>
            <pc:sldLayoutMk cId="390359268" sldId="2147483661"/>
          </pc:sldLayoutMkLst>
          <pc:spChg chg="mod">
            <ac:chgData name="Danika Mendrygal" userId="bf078bde-3c02-4611-a925-d4d6509952cd" providerId="ADAL" clId="{3F286720-B24D-4A47-B8D7-FF69DC68978E}" dt="2022-05-07T04:15:48.643" v="938" actId="1076"/>
            <ac:spMkLst>
              <pc:docMk/>
              <pc:sldMasterMk cId="1926409301" sldId="2147483648"/>
              <pc:sldLayoutMk cId="390359268" sldId="2147483661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A8D2DE-E7F1-42AB-A2EA-29A486D581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DF160-6967-429F-96F3-EB8C23ABE3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8BCA-61AD-4028-A62A-78CB2A264D0A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87B86-D681-421B-AA41-8D995FEF29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E9838-6BEC-4994-9283-5C2B6B962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C814-70E4-48D2-B9EA-839B24F09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5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F7148-8BBC-46F9-8612-F67C8578B8A4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63BA-8417-4CBA-89C6-C73157282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2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C39A9-B548-4D68-8077-7D7824CD58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1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62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8144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59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47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59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8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27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41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C39A9-B548-4D68-8077-7D7824CD58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1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12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016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3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3274A-CA55-4B73-9FD3-4C9AC467CF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85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3274A-CA55-4B73-9FD3-4C9AC467CF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8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3274A-CA55-4B73-9FD3-4C9AC467CF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43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3274A-CA55-4B73-9FD3-4C9AC467CF9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53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3274A-CA55-4B73-9FD3-4C9AC467CF9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5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262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1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633A6-9D27-458D-B70E-8248C1CCD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770F9-2833-4998-B012-87062587D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59C34-6C3B-412A-8425-9EB3D163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11" y="6062881"/>
            <a:ext cx="2725189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6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EA20-4F96-4941-92DF-CA5EEC9C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6A6CC-6E39-46FC-B401-64A89FB96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076C2-6141-414A-BAEB-EAAC44309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EEF5B-6A69-4866-AEDD-172570B2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5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0A95-D78C-4A83-8620-6514D836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39CD8-5459-4C79-BFF6-14E526633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51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358C8-FFB7-484F-88ED-41907B4A2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A572F-F3CD-4D96-893E-1EF61D757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71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5193"/>
            <a:ext cx="10515600" cy="1325563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3541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Name of Group or Office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55065" y="6295235"/>
            <a:ext cx="698735" cy="56276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FC788EF-3D9F-4836-88F8-34619292D0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CDE-C7CB-4EB6-A80A-F64DF08D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404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9A4C-5686-4052-9726-B56BCA2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9011"/>
            <a:ext cx="10515600" cy="42679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18318-5393-42E4-BC97-D9950AB8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8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0522-DB30-4AB8-B450-DFA992BE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F7510-3D94-4051-8C33-8DC2708D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B7D4-8AD3-4BD4-8B4D-7DEA4D30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0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8313-D2A1-4536-A1C2-4DB7DE99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E3196-F5AC-49EB-AEAF-ADDD488F4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CA69C-432F-4236-8BCA-A59E393ED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4C2E9-4290-4D51-B774-61A8B95B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1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D7D4-105F-41AD-8124-9EE6D6B92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694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068F5-2788-4986-8AC8-F87441D7B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5A114-B3D2-481F-B934-7498F1FA0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EE58A-2FCE-4D53-AEE7-3B762501E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DBA06-F8C0-44BF-99CD-9F0651C66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DA2E8-B738-44E7-AC9D-B340C53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3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D7D4-105F-41AD-8124-9EE6D6B92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694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068F5-2788-4986-8AC8-F87441D7B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5A114-B3D2-481F-B934-7498F1FA0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EE58A-2FCE-4D53-AEE7-3B762501E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DBA06-F8C0-44BF-99CD-9F0651C66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DA2E8-B738-44E7-AC9D-B340C53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DAC9-968A-410C-8EB7-88627EED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51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5EA61-B804-48D2-83A6-A0A9F735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0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FF475-774B-427D-AC58-B796ED94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0B07-ED94-46E9-90F7-8ABD45D4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290D-CCF7-44F0-BE88-9C0E4E40E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26E95-AEA3-44C3-8686-36FF14C14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F30B3-79FE-4353-84BE-B2E2ADF6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9DDE938-496F-4A74-ADE5-666C6003E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4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B2D16B-6FEF-478B-A66C-720C3BCE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45CBC-F4FB-4ACA-91BD-6AF714659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2F22D7-2417-42C6-A1E6-A9101FDAF3F7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962"/>
            <a:ext cx="12192000" cy="992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4845BF-D0F1-4D98-B486-3934E22B398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78" y="281071"/>
            <a:ext cx="3698821" cy="798749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7FA9B95-0700-4A1A-AFBE-6762D5D88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2389" y="6294267"/>
            <a:ext cx="2743200" cy="365125"/>
          </a:xfrm>
          <a:prstGeom prst="rect">
            <a:avLst/>
          </a:prstGeom>
        </p:spPr>
        <p:txBody>
          <a:bodyPr/>
          <a:lstStyle/>
          <a:p>
            <a:fld id="{49DDE938-496F-4A74-ADE5-666C6003E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danika.mendrygal@haynesboone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2967"/>
            <a:ext cx="10515600" cy="205558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Endowment Funds from a Legal Perspective: Structure, Rules and Development Considerations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838200" y="4668253"/>
            <a:ext cx="10515600" cy="1319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Danika H. Mendrygal, Mendrygal Law, PLLC</a:t>
            </a:r>
          </a:p>
        </p:txBody>
      </p:sp>
    </p:spTree>
    <p:extLst>
      <p:ext uri="{BB962C8B-B14F-4D97-AF65-F5344CB8AC3E}">
        <p14:creationId xmlns:p14="http://schemas.microsoft.com/office/powerpoint/2010/main" val="146162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8613-7A43-4398-B545-910A5EAF5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7116"/>
            <a:ext cx="10515600" cy="503572"/>
          </a:xfrm>
        </p:spPr>
        <p:txBody>
          <a:bodyPr>
            <a:normAutofit fontScale="90000"/>
          </a:bodyPr>
          <a:lstStyle/>
          <a:p>
            <a:r>
              <a:rPr lang="en-US" dirty="0"/>
              <a:t>Donor Intent – Related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67DF9-5A09-4550-A516-28BE6B022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3179"/>
            <a:ext cx="10515600" cy="4203784"/>
          </a:xfrm>
        </p:spPr>
        <p:txBody>
          <a:bodyPr/>
          <a:lstStyle/>
          <a:p>
            <a:r>
              <a:rPr lang="en-US" dirty="0"/>
              <a:t>Donor relations</a:t>
            </a:r>
          </a:p>
          <a:p>
            <a:r>
              <a:rPr lang="en-US" dirty="0"/>
              <a:t>“Court of Public Opinion”</a:t>
            </a:r>
          </a:p>
          <a:p>
            <a:r>
              <a:rPr lang="en-US" dirty="0"/>
              <a:t>Media/Public relations</a:t>
            </a:r>
          </a:p>
          <a:p>
            <a:r>
              <a:rPr lang="en-US" dirty="0"/>
              <a:t>Sophisticated donors asking for more</a:t>
            </a:r>
          </a:p>
          <a:p>
            <a:r>
              <a:rPr lang="en-US" dirty="0"/>
              <a:t>Charities and development staff becoming more creative </a:t>
            </a:r>
          </a:p>
          <a:p>
            <a:r>
              <a:rPr lang="en-US" dirty="0"/>
              <a:t>Legal implications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1F1EA-5CDF-4027-98FE-A7120A09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176963"/>
            <a:ext cx="2743200" cy="365125"/>
          </a:xfrm>
        </p:spPr>
        <p:txBody>
          <a:bodyPr/>
          <a:lstStyle/>
          <a:p>
            <a:fld id="{49DDE938-496F-4A74-ADE5-666C6003E67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1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2E7E-4FEC-4572-91F3-CCE36B04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16" y="852443"/>
            <a:ext cx="10515600" cy="1325563"/>
          </a:xfrm>
        </p:spPr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A3FC6-A5E6-41D8-BEFA-AF5B225B8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006"/>
            <a:ext cx="4327358" cy="33083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Reputational risk</a:t>
            </a:r>
          </a:p>
          <a:p>
            <a:r>
              <a:rPr lang="en-US" dirty="0"/>
              <a:t>Donor relations</a:t>
            </a:r>
          </a:p>
          <a:p>
            <a:r>
              <a:rPr lang="en-US" dirty="0"/>
              <a:t>Change in culture or values over time</a:t>
            </a:r>
          </a:p>
          <a:p>
            <a:r>
              <a:rPr lang="en-US" dirty="0"/>
              <a:t>Change in circumstances</a:t>
            </a:r>
          </a:p>
          <a:p>
            <a:r>
              <a:rPr lang="en-US" dirty="0"/>
              <a:t>Conflicts of Interest</a:t>
            </a:r>
          </a:p>
          <a:p>
            <a:r>
              <a:rPr lang="en-US" dirty="0"/>
              <a:t>Donor actions/reputation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D40747-4EA0-4983-BE9E-CD5B354E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88EF-3D9F-4836-88F8-34619292D0D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0F84993-F109-B085-4445-28CC49D80B82}"/>
              </a:ext>
            </a:extLst>
          </p:cNvPr>
          <p:cNvSpPr txBox="1">
            <a:spLocks/>
          </p:cNvSpPr>
          <p:nvPr/>
        </p:nvSpPr>
        <p:spPr>
          <a:xfrm>
            <a:off x="5759116" y="2102097"/>
            <a:ext cx="6079958" cy="330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/>
              <a:t>Donor default on payment</a:t>
            </a:r>
          </a:p>
          <a:p>
            <a:pPr>
              <a:spcBef>
                <a:spcPts val="600"/>
              </a:spcBef>
            </a:pPr>
            <a:r>
              <a:rPr lang="en-US" dirty="0"/>
              <a:t>Restrictions or requirements the charity cannot handle</a:t>
            </a:r>
          </a:p>
          <a:p>
            <a:pPr>
              <a:spcBef>
                <a:spcPts val="600"/>
              </a:spcBef>
            </a:pPr>
            <a:r>
              <a:rPr lang="en-US" dirty="0"/>
              <a:t>Lack of clarity around provisions</a:t>
            </a:r>
          </a:p>
          <a:p>
            <a:pPr>
              <a:spcBef>
                <a:spcPts val="600"/>
              </a:spcBef>
            </a:pPr>
            <a:r>
              <a:rPr lang="en-US" dirty="0"/>
              <a:t>State regulatory enforcement</a:t>
            </a:r>
          </a:p>
          <a:p>
            <a:pPr>
              <a:spcBef>
                <a:spcPts val="600"/>
              </a:spcBef>
            </a:pPr>
            <a:r>
              <a:rPr lang="en-US" dirty="0"/>
              <a:t>Private donor enforcement (or attempts)</a:t>
            </a:r>
          </a:p>
          <a:p>
            <a:pPr>
              <a:spcBef>
                <a:spcPts val="600"/>
              </a:spcBef>
            </a:pPr>
            <a:r>
              <a:rPr lang="en-US" dirty="0"/>
              <a:t>Charitable pledges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8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0666-9BE8-4736-B653-AF07C9248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3869"/>
            <a:ext cx="10515600" cy="1325563"/>
          </a:xfrm>
        </p:spPr>
        <p:txBody>
          <a:bodyPr/>
          <a:lstStyle/>
          <a:p>
            <a:r>
              <a:rPr lang="en-US" dirty="0"/>
              <a:t>Related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297E3-9002-4F13-A34C-18A16C84D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432"/>
            <a:ext cx="10515600" cy="3972594"/>
          </a:xfrm>
        </p:spPr>
        <p:txBody>
          <a:bodyPr/>
          <a:lstStyle/>
          <a:p>
            <a:r>
              <a:rPr lang="en-US" dirty="0"/>
              <a:t>Donor privacy issues</a:t>
            </a:r>
          </a:p>
          <a:p>
            <a:pPr lvl="1"/>
            <a:r>
              <a:rPr lang="en-US" dirty="0"/>
              <a:t>Policy</a:t>
            </a:r>
          </a:p>
          <a:p>
            <a:pPr lvl="1"/>
            <a:r>
              <a:rPr lang="en-US" dirty="0"/>
              <a:t>Form 990, Schedule B</a:t>
            </a:r>
          </a:p>
          <a:p>
            <a:pPr lvl="1"/>
            <a:r>
              <a:rPr lang="en-US" dirty="0"/>
              <a:t>Employees</a:t>
            </a:r>
          </a:p>
          <a:p>
            <a:r>
              <a:rPr lang="en-US" dirty="0"/>
              <a:t>Donor expectations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A867C-1C59-41C2-8B2E-9166F5D8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45CDC-A2AF-45BC-91B3-7CE44270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262"/>
            <a:ext cx="10515600" cy="1325563"/>
          </a:xfrm>
        </p:spPr>
        <p:txBody>
          <a:bodyPr/>
          <a:lstStyle/>
          <a:p>
            <a:r>
              <a:rPr lang="en-US" dirty="0"/>
              <a:t>Gift </a:t>
            </a:r>
            <a:r>
              <a:rPr lang="en-US" sz="4000" dirty="0"/>
              <a:t>Acceptance</a:t>
            </a:r>
            <a:r>
              <a:rPr lang="en-US" dirty="0"/>
              <a:t>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06F6B-C63E-4DB2-8FBC-B57A87EEB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r>
              <a:rPr lang="en-US" dirty="0"/>
              <a:t>Process oriented</a:t>
            </a:r>
          </a:p>
          <a:p>
            <a:r>
              <a:rPr lang="en-US" dirty="0"/>
              <a:t>Who can accept? </a:t>
            </a:r>
          </a:p>
          <a:p>
            <a:r>
              <a:rPr lang="en-US" dirty="0"/>
              <a:t>Who can act timely?  </a:t>
            </a:r>
          </a:p>
          <a:p>
            <a:r>
              <a:rPr lang="en-US" dirty="0"/>
              <a:t>Who has signature authority?</a:t>
            </a:r>
          </a:p>
          <a:p>
            <a:r>
              <a:rPr lang="en-US" dirty="0"/>
              <a:t>Gift acceptance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1314B-6865-4AD4-9430-759D0B6F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60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BC3D-E385-4C02-9DBB-93C1FBD1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092"/>
            <a:ext cx="10515600" cy="1325563"/>
          </a:xfrm>
        </p:spPr>
        <p:txBody>
          <a:bodyPr/>
          <a:lstStyle/>
          <a:p>
            <a:r>
              <a:rPr lang="en-US" dirty="0"/>
              <a:t>Education/</a:t>
            </a:r>
            <a:r>
              <a:rPr lang="en-US" sz="4000" dirty="0"/>
              <a:t>Training</a:t>
            </a:r>
            <a:r>
              <a:rPr lang="en-US" dirty="0"/>
              <a:t>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4AF0-3E84-4995-8FDB-506AAB713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36255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Acceptance – when and how</a:t>
            </a:r>
          </a:p>
          <a:p>
            <a:r>
              <a:rPr lang="en-US" dirty="0"/>
              <a:t>Applicable approval thresholds</a:t>
            </a:r>
          </a:p>
          <a:p>
            <a:r>
              <a:rPr lang="en-US" dirty="0"/>
              <a:t>Importance of record-keeping</a:t>
            </a:r>
          </a:p>
          <a:p>
            <a:r>
              <a:rPr lang="en-US" dirty="0"/>
              <a:t>Documenting conversations regarding intent, restrictions, and conditions</a:t>
            </a:r>
          </a:p>
          <a:p>
            <a:r>
              <a:rPr lang="en-US" dirty="0"/>
              <a:t>Guidelines for communications with donors</a:t>
            </a:r>
          </a:p>
          <a:p>
            <a:r>
              <a:rPr lang="en-US" dirty="0"/>
              <a:t>Checklists for potential issues</a:t>
            </a:r>
          </a:p>
          <a:p>
            <a:r>
              <a:rPr lang="en-US" dirty="0"/>
              <a:t>Consider print and online solicitations also</a:t>
            </a:r>
          </a:p>
          <a:p>
            <a:r>
              <a:rPr lang="en-US" dirty="0"/>
              <a:t>Periodic review and revisit existing restrictions </a:t>
            </a:r>
          </a:p>
          <a:p>
            <a:r>
              <a:rPr lang="en-US" dirty="0"/>
              <a:t>Internal tracking of spending/investments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3A925-C62C-43A8-95DF-254957D8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8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B094EB-9F7C-433E-9BD7-F04D2F86CA79}"/>
              </a:ext>
            </a:extLst>
          </p:cNvPr>
          <p:cNvSpPr/>
          <p:nvPr/>
        </p:nvSpPr>
        <p:spPr>
          <a:xfrm>
            <a:off x="894826" y="1027855"/>
            <a:ext cx="10402348" cy="426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buClr>
                <a:srgbClr val="5F5F5F"/>
              </a:buClr>
              <a:buNone/>
            </a:pPr>
            <a:r>
              <a:rPr lang="en-US" altLang="en-US" sz="4000" b="1" dirty="0">
                <a:latin typeface="+mj-lt"/>
                <a:cs typeface="Arial" panose="020B0604020202020204" pitchFamily="34" charset="0"/>
              </a:rPr>
              <a:t>UPMIFA - Overview of Terms</a:t>
            </a:r>
          </a:p>
          <a:p>
            <a:pPr marL="342900" indent="-342900" algn="just">
              <a:spcBef>
                <a:spcPts val="300"/>
              </a:spcBef>
              <a:spcAft>
                <a:spcPts val="1400"/>
              </a:spcAft>
              <a:buClr>
                <a:srgbClr val="5F5F5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UPMIFA – Uniform Prudent Management of Institutional Funds Act</a:t>
            </a:r>
          </a:p>
          <a:p>
            <a:pPr marL="342900" indent="-342900" algn="just">
              <a:spcBef>
                <a:spcPts val="300"/>
              </a:spcBef>
              <a:spcAft>
                <a:spcPts val="1400"/>
              </a:spcAft>
              <a:buClr>
                <a:srgbClr val="5F5F5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TUPMIFA – Texas Uniform Prudent Management of Institutional Funds Act </a:t>
            </a:r>
          </a:p>
          <a:p>
            <a:pPr marL="342900" indent="-342900" algn="just">
              <a:spcBef>
                <a:spcPts val="300"/>
              </a:spcBef>
              <a:spcAft>
                <a:spcPts val="1400"/>
              </a:spcAft>
              <a:buClr>
                <a:srgbClr val="5F5F5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Superseded Rules:</a:t>
            </a:r>
          </a:p>
          <a:p>
            <a:pPr marL="800100" lvl="1" indent="-342900" algn="just">
              <a:spcBef>
                <a:spcPts val="300"/>
              </a:spcBef>
              <a:spcAft>
                <a:spcPts val="1400"/>
              </a:spcAft>
              <a:buClr>
                <a:srgbClr val="5F5F5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UMIFA - Uniform Management of Institutional Funds Act </a:t>
            </a:r>
          </a:p>
          <a:p>
            <a:pPr marL="800100" lvl="1" indent="-342900" algn="just">
              <a:spcBef>
                <a:spcPts val="300"/>
              </a:spcBef>
              <a:spcAft>
                <a:spcPts val="1400"/>
              </a:spcAft>
              <a:buClr>
                <a:srgbClr val="5F5F5F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TUMIFA - Texas Uniform Management of Institutional Funds Act</a:t>
            </a:r>
          </a:p>
          <a:p>
            <a:pPr marL="342900" indent="-342900" algn="just">
              <a:spcBef>
                <a:spcPts val="300"/>
              </a:spcBef>
              <a:spcAft>
                <a:spcPts val="1400"/>
              </a:spcAft>
              <a:buClr>
                <a:srgbClr val="5F5F5F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7F5DEF-A40D-4843-B9BB-40B15F85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87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71AC-6726-494A-993A-5317806F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68" y="681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Donor Intent – Interaction with UPMIFA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5552A-8CA0-4E9D-BBDD-5A476311C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Primary focus of TUPMIFA: protecting donor intent and laying out the rules related to it</a:t>
            </a:r>
          </a:p>
          <a:p>
            <a:r>
              <a:rPr lang="en-US" sz="2400" dirty="0">
                <a:cs typeface="Arial" panose="020B0604020202020204" pitchFamily="34" charset="0"/>
              </a:rPr>
              <a:t>Donor intent trumps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“Subject to the intent of a donor,  . ..”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“Unless stated otherwise in the gift instrument …”</a:t>
            </a:r>
          </a:p>
          <a:p>
            <a:r>
              <a:rPr lang="en-US" sz="2400" dirty="0">
                <a:cs typeface="Arial" panose="020B0604020202020204" pitchFamily="34" charset="0"/>
              </a:rPr>
              <a:t>Specific exceptions where TUPMIFA has provided flexibility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i.e., terms designating a gift as “endowment”; use only “income,” interest,” or “dividends” or “rents, issues, or profits”; or “preserve the principal intact”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i.e., release and modification provisions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F931C-1DB3-4576-8AB6-E41B84E8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3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8F4D9-F783-416E-8AED-D250C19B6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847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Gift Agreement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CBF81-D8E3-4BA5-9C7B-6404992FA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211"/>
            <a:ext cx="10515600" cy="457275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No “one size fits all”</a:t>
            </a:r>
          </a:p>
          <a:p>
            <a:r>
              <a:rPr lang="en-US" dirty="0"/>
              <a:t>Key is to accurately reflect the intent of both parties, and provide necessary flexibility for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6706A-99C9-4220-91BD-BD80F18E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7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/>
          </p:cNvSpPr>
          <p:nvPr/>
        </p:nvSpPr>
        <p:spPr bwMode="auto">
          <a:xfrm>
            <a:off x="1350628" y="1138988"/>
            <a:ext cx="8631572" cy="480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3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sz="2400" b="1" i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Restrictions for legal purposes vs. accounting purposes</a:t>
            </a: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Significant area of confusion</a:t>
            </a: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What do lawyers mean?</a:t>
            </a: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What do accountants mean?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5563"/>
            <a:ext cx="10515600" cy="365125"/>
          </a:xfrm>
        </p:spPr>
        <p:txBody>
          <a:bodyPr>
            <a:noAutofit/>
          </a:bodyPr>
          <a:lstStyle/>
          <a:p>
            <a:pPr algn="ctr"/>
            <a:br>
              <a:rPr lang="en-US" sz="4000" dirty="0">
                <a:cs typeface="Arial" panose="020B0604020202020204" pitchFamily="34" charset="0"/>
              </a:rPr>
            </a:br>
            <a:r>
              <a:rPr lang="en-US" dirty="0"/>
              <a:t>Common Myth: “Accountants and lawyers speak the </a:t>
            </a:r>
            <a:r>
              <a:rPr lang="en-US" u="sng" dirty="0"/>
              <a:t>same language”</a:t>
            </a: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B0672-8EFD-412E-B673-8829258E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4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77FF-39C8-4B8F-B335-52CE8339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6485"/>
            <a:ext cx="10515600" cy="52132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UPMIFA (Texas) Definition – Institutional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6BE82-4D9E-4107-B9CD-73FBEBA9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126"/>
            <a:ext cx="10515600" cy="4604836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“Institutional fund” – a fund held by an </a:t>
            </a:r>
            <a:r>
              <a:rPr lang="en-US" sz="2400" b="1" u="sng" dirty="0"/>
              <a:t>institution</a:t>
            </a:r>
            <a:r>
              <a:rPr lang="en-US" sz="2400" dirty="0"/>
              <a:t> exclusively for </a:t>
            </a:r>
            <a:r>
              <a:rPr lang="en-US" sz="2400" b="1" u="sng" dirty="0"/>
              <a:t>charitable purposes</a:t>
            </a:r>
          </a:p>
          <a:p>
            <a:r>
              <a:rPr lang="en-US" sz="2400" dirty="0"/>
              <a:t>“Institution” – Includes:</a:t>
            </a:r>
          </a:p>
          <a:p>
            <a:pPr lvl="1"/>
            <a:r>
              <a:rPr lang="en-US" dirty="0"/>
              <a:t>A person (other than an individual) </a:t>
            </a:r>
            <a:r>
              <a:rPr lang="en-US" b="1" u="sng" dirty="0"/>
              <a:t>organized and operated exclusively for charitable purposes </a:t>
            </a:r>
          </a:p>
          <a:p>
            <a:pPr lvl="1"/>
            <a:r>
              <a:rPr lang="en-US" dirty="0"/>
              <a:t>A government or governmental subdivision, agency, or instrumentality, to the extent it holds funds exclusively for charitable purposes</a:t>
            </a:r>
          </a:p>
          <a:p>
            <a:pPr lvl="1"/>
            <a:r>
              <a:rPr lang="en-US" dirty="0"/>
              <a:t>A trust that had both charitable and non-charitable interests, after all non-charitable interests have expired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1DC8D-59EF-43D1-A877-9D96F1D6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4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40BA-D75E-EBCC-CE39-9F5B5089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84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B050-5B3A-898E-45A3-0A7D7EDC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4037"/>
            <a:ext cx="10515600" cy="3972926"/>
          </a:xfrm>
        </p:spPr>
        <p:txBody>
          <a:bodyPr/>
          <a:lstStyle/>
          <a:p>
            <a:r>
              <a:rPr lang="en-US" dirty="0"/>
              <a:t>Endowment Structure; Related Issues</a:t>
            </a:r>
          </a:p>
          <a:p>
            <a:r>
              <a:rPr lang="en-US" dirty="0"/>
              <a:t>Donor Intent</a:t>
            </a:r>
          </a:p>
          <a:p>
            <a:r>
              <a:rPr lang="en-US" dirty="0"/>
              <a:t>UPMIFA; Investment, Management and Spending 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76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1" y="7516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What is Not an Institutional Fund?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846588" y="1411705"/>
            <a:ext cx="10515599" cy="50684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1pPr>
            <a:lvl2pPr marL="517525" indent="-60325" algn="l" defTabSz="457200" rtl="0" eaLnBrk="1" latinLnBrk="0" hangingPunct="1">
              <a:spcBef>
                <a:spcPct val="20000"/>
              </a:spcBef>
              <a:buSzPct val="85000"/>
              <a:buFont typeface="Arial"/>
              <a:buChar char="•"/>
              <a:defRPr sz="2100" b="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971550" indent="-57150" algn="l" defTabSz="457200" rtl="0" eaLnBrk="1" latinLnBrk="0" hangingPunct="1">
              <a:spcBef>
                <a:spcPct val="20000"/>
              </a:spcBef>
              <a:buSzPct val="85000"/>
              <a:buFont typeface="Arial"/>
              <a:buChar char="•"/>
              <a:defRPr sz="2100" b="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427163" indent="-55563" algn="l" defTabSz="457200" rtl="0" eaLnBrk="1" latinLnBrk="0" hangingPunct="1">
              <a:spcBef>
                <a:spcPct val="20000"/>
              </a:spcBef>
              <a:buSzPct val="85000"/>
              <a:buFont typeface="Arial"/>
              <a:buChar char="•"/>
              <a:defRPr sz="2100" b="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4pPr>
            <a:lvl5pPr marL="1889125" indent="-60325" algn="l" defTabSz="457200" rtl="0" eaLnBrk="1" latinLnBrk="0" hangingPunct="1">
              <a:spcBef>
                <a:spcPct val="20000"/>
              </a:spcBef>
              <a:buSzPct val="85000"/>
              <a:buFont typeface="Arial"/>
              <a:buChar char="•"/>
              <a:defRPr sz="2100" b="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300"/>
              </a:spcBef>
              <a:spcAft>
                <a:spcPct val="30000"/>
              </a:spcAft>
              <a:buNone/>
              <a:defRPr/>
            </a:pPr>
            <a:endParaRPr lang="en-US" sz="2400" i="0" dirty="0">
              <a:cs typeface="Arial" panose="020B0604020202020204" pitchFamily="34" charset="0"/>
            </a:endParaRPr>
          </a:p>
          <a:p>
            <a:pPr marL="457200" lvl="1" indent="0">
              <a:spcBef>
                <a:spcPts val="300"/>
              </a:spcBef>
              <a:spcAft>
                <a:spcPct val="30000"/>
              </a:spcAft>
              <a:buNone/>
              <a:defRPr/>
            </a:pPr>
            <a:r>
              <a:rPr lang="en-US" sz="2400" i="0" dirty="0">
                <a:cs typeface="Arial" panose="020B0604020202020204" pitchFamily="34" charset="0"/>
              </a:rPr>
              <a:t>Excludes</a:t>
            </a:r>
            <a:r>
              <a:rPr lang="en-US" sz="2400" dirty="0">
                <a:cs typeface="Arial" panose="020B0604020202020204" pitchFamily="34" charset="0"/>
              </a:rPr>
              <a:t>:</a:t>
            </a:r>
            <a:br>
              <a:rPr lang="en-US" sz="2400" dirty="0">
                <a:cs typeface="Arial" panose="020B0604020202020204" pitchFamily="34" charset="0"/>
              </a:rPr>
            </a:br>
            <a:endParaRPr lang="en-US" sz="2400" dirty="0"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i="0" dirty="0">
                <a:cs typeface="Arial" panose="020B0604020202020204" pitchFamily="34" charset="0"/>
              </a:rPr>
              <a:t>Program-related asset – an asset held by an institution primarily to accomplish a charitable purpose and not primarily for investment.</a:t>
            </a:r>
          </a:p>
          <a:p>
            <a:pPr lvl="1"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i="0" dirty="0">
                <a:cs typeface="Arial" panose="020B0604020202020204" pitchFamily="34" charset="0"/>
              </a:rPr>
              <a:t>A fund held </a:t>
            </a:r>
            <a:r>
              <a:rPr lang="en-US" sz="2400" i="0" u="sng" dirty="0">
                <a:cs typeface="Arial" panose="020B0604020202020204" pitchFamily="34" charset="0"/>
              </a:rPr>
              <a:t>for</a:t>
            </a:r>
            <a:r>
              <a:rPr lang="en-US" sz="2400" i="0" dirty="0">
                <a:cs typeface="Arial" panose="020B0604020202020204" pitchFamily="34" charset="0"/>
              </a:rPr>
              <a:t> an institution by a </a:t>
            </a:r>
            <a:r>
              <a:rPr lang="en-US" sz="2400" i="0" u="sng" dirty="0">
                <a:cs typeface="Arial" panose="020B0604020202020204" pitchFamily="34" charset="0"/>
              </a:rPr>
              <a:t>trustee who is not an institution</a:t>
            </a:r>
            <a:r>
              <a:rPr lang="en-US" sz="2400" i="0" dirty="0">
                <a:cs typeface="Arial" panose="020B0604020202020204" pitchFamily="34" charset="0"/>
              </a:rPr>
              <a:t> (e.g., an individual or commercial corporate trustee.</a:t>
            </a:r>
          </a:p>
          <a:p>
            <a:pPr lvl="2"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i="0" dirty="0">
                <a:cs typeface="Arial" panose="020B0604020202020204" pitchFamily="34" charset="0"/>
              </a:rPr>
              <a:t>But note limitation here</a:t>
            </a:r>
          </a:p>
          <a:p>
            <a:pPr lvl="1"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i="0" dirty="0">
                <a:cs typeface="Arial" panose="020B0604020202020204" pitchFamily="34" charset="0"/>
              </a:rPr>
              <a:t>A fund in which a non-institution (non-charitable) beneficiary has an interest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206AEA-1DF9-4440-A44D-B2F3636D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8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89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4" name="Rectangle 2"/>
          <p:cNvSpPr>
            <a:spLocks noGrp="1"/>
          </p:cNvSpPr>
          <p:nvPr>
            <p:ph idx="4294967295"/>
          </p:nvPr>
        </p:nvSpPr>
        <p:spPr>
          <a:xfrm>
            <a:off x="956345" y="1411705"/>
            <a:ext cx="10754685" cy="514467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sz="2400" dirty="0">
              <a:solidFill>
                <a:srgbClr val="00549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Nearly all funds </a:t>
            </a:r>
            <a:r>
              <a:rPr lang="en-US" sz="2400" u="sng" dirty="0">
                <a:cs typeface="Arial" panose="020B0604020202020204" pitchFamily="34" charset="0"/>
              </a:rPr>
              <a:t>held by a charity</a:t>
            </a:r>
            <a:r>
              <a:rPr lang="en-US" sz="2400" dirty="0">
                <a:cs typeface="Arial" panose="020B0604020202020204" pitchFamily="34" charset="0"/>
              </a:rPr>
              <a:t> will be “institutional funds”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Examples: 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Operating bank account 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An endowment held within your charity for a specific purpose, such as scholarships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Development fund to pay for a new building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Not institutional funds: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A fund held by an individual to benefit a local charity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A fund held by a for-profit company, even if it is for charitable purposes (i.e., Company X raises funds from its employees to benefit the March of Dimes)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7FDE81-01AC-4847-A31C-248566F0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5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/>
          </p:cNvSpPr>
          <p:nvPr/>
        </p:nvSpPr>
        <p:spPr bwMode="auto">
          <a:xfrm>
            <a:off x="497305" y="1090862"/>
            <a:ext cx="10932695" cy="4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3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sz="2400" b="1" i="1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Under TUPMIFA, an institutional fund (or any part) that, </a:t>
            </a:r>
            <a:r>
              <a:rPr lang="en-US" sz="2400" b="1" u="sng" dirty="0">
                <a:cs typeface="Arial" panose="020B0604020202020204" pitchFamily="34" charset="0"/>
              </a:rPr>
              <a:t>under the terms of a gift instrument, is not wholly expendable by the institution on a current basis.</a:t>
            </a:r>
          </a:p>
          <a:p>
            <a:pPr marL="800100" lvl="1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So .. there is a legal restriction on the timing of the expenditure</a:t>
            </a:r>
            <a:r>
              <a:rPr lang="en-US" sz="2400" u="sng" dirty="0">
                <a:cs typeface="Arial" panose="020B0604020202020204" pitchFamily="34" charset="0"/>
              </a:rPr>
              <a:t> </a:t>
            </a: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Does </a:t>
            </a:r>
            <a:r>
              <a:rPr lang="en-US" sz="2400" u="sng" dirty="0">
                <a:cs typeface="Arial" panose="020B0604020202020204" pitchFamily="34" charset="0"/>
              </a:rPr>
              <a:t>not include board-designated aka quasi-endowments</a:t>
            </a:r>
            <a:r>
              <a:rPr lang="en-US" sz="2400" dirty="0">
                <a:cs typeface="Arial" panose="020B0604020202020204" pitchFamily="34" charset="0"/>
              </a:rPr>
              <a:t> since there is no gift instrument.  </a:t>
            </a:r>
          </a:p>
          <a:p>
            <a:pPr marL="342900" indent="-342900">
              <a:spcBef>
                <a:spcPts val="300"/>
              </a:spcBef>
              <a:spcAft>
                <a:spcPct val="2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Significant difference between the legal definition of an “endowment fund” under TUPMIFA and the accounting definition, which is generally broader (a fund to provide income for the maintenance of a nonprofit).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2921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UPMIFA (Texas) Definition – </a:t>
            </a:r>
            <a:r>
              <a:rPr lang="en-US" sz="4000" dirty="0">
                <a:cs typeface="Arial" panose="020B0604020202020204" pitchFamily="34" charset="0"/>
              </a:rPr>
              <a:t>Endowment </a:t>
            </a:r>
            <a:r>
              <a:rPr lang="en-US" sz="4000" b="1" dirty="0"/>
              <a:t>Fund</a:t>
            </a:r>
            <a:r>
              <a:rPr lang="en-US" sz="4000" dirty="0"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5384D8-3C3D-40C2-A304-3AC65791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94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ACE6-8656-4FD8-9488-5DA4C5A4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4821"/>
            <a:ext cx="10515600" cy="61586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UPMIFA – General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F1626-D064-4D57-8873-CD4771EE3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053"/>
            <a:ext cx="10515600" cy="370572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5900" dirty="0"/>
              <a:t>UPMIFA takes a two-tier approach – its provisions apply to “Institutional Funds” (the duties and factors related to management and investment) and a portion (the expenditure/appropriation/spending rules) </a:t>
            </a:r>
            <a:r>
              <a:rPr lang="en-US" sz="5900" u="sng" dirty="0"/>
              <a:t>only</a:t>
            </a:r>
            <a:r>
              <a:rPr lang="en-US" sz="5900" dirty="0"/>
              <a:t> apply to “Endowment Funds”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5900" dirty="0"/>
              <a:t>So, whether (and how) UPMIFA applies to you depends on </a:t>
            </a:r>
            <a:r>
              <a:rPr lang="en-US" sz="5900" b="1" u="sng" dirty="0"/>
              <a:t>whether you have an institutional fund or endowment fund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ct val="30000"/>
              </a:spcAft>
              <a:defRPr/>
            </a:pPr>
            <a:r>
              <a:rPr lang="en-US" sz="5900" dirty="0"/>
              <a:t>UPMIFA potentially applies to all charitable entities regardless of form (e.g. non-profit corporations, non-profit associations, limited liability companies, trusts)</a:t>
            </a:r>
          </a:p>
          <a:p>
            <a:pPr marL="0" indent="0">
              <a:spcBef>
                <a:spcPts val="300"/>
              </a:spcBef>
              <a:spcAft>
                <a:spcPct val="30000"/>
              </a:spcAft>
              <a:buNone/>
              <a:defRPr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85C89-404B-49C0-A559-ABDE3876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28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8EAF-085E-49C8-9BE8-93B279D0A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63"/>
            <a:ext cx="10515600" cy="599825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Gift Instruments – UPMIFA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0856A-F5CD-4266-9AD4-A1645E58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459705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ct val="30000"/>
              </a:spcAft>
              <a:buClr>
                <a:schemeClr val="accent1"/>
              </a:buClr>
              <a:buSzPct val="80000"/>
              <a:defRPr/>
            </a:pPr>
            <a:endParaRPr lang="en-US" sz="1200" dirty="0">
              <a:latin typeface="+mn-lt"/>
            </a:endParaRPr>
          </a:p>
          <a:p>
            <a:pPr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+mn-lt"/>
              </a:rPr>
              <a:t>Donor gift document in whatever form available.</a:t>
            </a:r>
          </a:p>
          <a:p>
            <a:pPr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+mn-lt"/>
              </a:rPr>
              <a:t>Expansive definition</a:t>
            </a:r>
          </a:p>
          <a:p>
            <a:pPr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+mn-lt"/>
              </a:rPr>
              <a:t>Can include:</a:t>
            </a:r>
          </a:p>
          <a:p>
            <a:pPr marL="690563" lvl="1" indent="-342900">
              <a:buClr>
                <a:schemeClr val="accent1"/>
              </a:buClr>
              <a:buSzPct val="80000"/>
              <a:defRPr/>
            </a:pPr>
            <a:r>
              <a:rPr lang="en-US" dirty="0"/>
              <a:t>Electronic writing </a:t>
            </a:r>
          </a:p>
          <a:p>
            <a:pPr marL="690563" lvl="1" indent="-342900"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Will, deed, grant, or conveyance</a:t>
            </a:r>
          </a:p>
          <a:p>
            <a:pPr marL="690563" lvl="1" indent="-342900"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Agreement or memorandum</a:t>
            </a:r>
          </a:p>
          <a:p>
            <a:pPr marL="690563" lvl="1" indent="-342900"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Articles/Certificate or Bylaws (where gift is made for general purposes)</a:t>
            </a:r>
          </a:p>
          <a:p>
            <a:pPr marL="690563" lvl="1" indent="-342900"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Minutes of meetings</a:t>
            </a:r>
          </a:p>
          <a:p>
            <a:pPr marL="690563" lvl="1" indent="-342900"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Canceled checks</a:t>
            </a:r>
          </a:p>
          <a:p>
            <a:pPr marL="690563" lvl="1" indent="-342900">
              <a:spcAft>
                <a:spcPct val="30000"/>
              </a:spcAft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Institutional solicitation (where gift is made in response)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0F5CC-1975-4248-BC47-17997141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62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80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Gift Instrument, cont.</a:t>
            </a: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641685" y="1796715"/>
            <a:ext cx="10881622" cy="460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342900" indent="-342900" fontAlgn="base">
              <a:spcBef>
                <a:spcPct val="0"/>
              </a:spcBef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For this purpose, a “record” means information that is inscribed on a tangible medium or that is stored in an electronic or other medium and is retrievable in perceivable form …. So, anything in hard copy or electronic format.</a:t>
            </a:r>
          </a:p>
          <a:p>
            <a:pPr marL="342900" indent="-342900" fontAlgn="base">
              <a:spcBef>
                <a:spcPct val="0"/>
              </a:spcBef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Opportunity for increased education among the gift planning community as to the impact of their documents and the importance of document retention.</a:t>
            </a:r>
          </a:p>
          <a:p>
            <a:pPr marL="800100" lvl="1" indent="-342900" fontAlgn="base">
              <a:spcBef>
                <a:spcPct val="0"/>
              </a:spcBef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Opt out/opt in to TUPMIFA provisions</a:t>
            </a:r>
          </a:p>
          <a:p>
            <a:pPr marL="800100" lvl="1" indent="-342900" fontAlgn="base">
              <a:spcBef>
                <a:spcPct val="0"/>
              </a:spcBef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Full picture of donor intent</a:t>
            </a:r>
          </a:p>
          <a:p>
            <a:pPr marL="800100" lvl="1" indent="-342900" fontAlgn="base">
              <a:spcBef>
                <a:spcPct val="0"/>
              </a:spcBef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Institutional memory and its impact on accounting and financial statements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10C1C-F6F7-43B7-8BB9-CD19CB08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1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A9A53-7142-49B8-8E54-3305B6C6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3061"/>
            <a:ext cx="10515600" cy="61586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UPMIFA Protections and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98F6-19AA-49DF-B252-71E40658A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Clr>
                <a:srgbClr val="4D4D4D"/>
              </a:buClr>
              <a:defRPr/>
            </a:pPr>
            <a:endParaRPr lang="en-US" dirty="0">
              <a:latin typeface="+mn-lt"/>
            </a:endParaRPr>
          </a:p>
          <a:p>
            <a:pPr algn="just">
              <a:spcBef>
                <a:spcPct val="0"/>
              </a:spcBef>
              <a:buClr>
                <a:srgbClr val="4D4D4D"/>
              </a:buClr>
              <a:defRPr/>
            </a:pPr>
            <a:r>
              <a:rPr lang="en-US" dirty="0">
                <a:latin typeface="+mn-lt"/>
              </a:rPr>
              <a:t>Delegation of Management &amp; Investment Functions</a:t>
            </a:r>
          </a:p>
          <a:p>
            <a:pPr algn="just">
              <a:spcBef>
                <a:spcPct val="0"/>
              </a:spcBef>
              <a:buClr>
                <a:srgbClr val="4D4D4D"/>
              </a:buClr>
              <a:defRPr/>
            </a:pPr>
            <a:r>
              <a:rPr lang="en-US" dirty="0">
                <a:latin typeface="+mn-lt"/>
              </a:rPr>
              <a:t>Duty of Loyalty</a:t>
            </a:r>
          </a:p>
          <a:p>
            <a:pPr algn="just">
              <a:spcBef>
                <a:spcPct val="0"/>
              </a:spcBef>
              <a:buClr>
                <a:srgbClr val="4D4D4D"/>
              </a:buClr>
              <a:defRPr/>
            </a:pPr>
            <a:r>
              <a:rPr lang="en-US" dirty="0">
                <a:latin typeface="+mn-lt"/>
              </a:rPr>
              <a:t>Duty of Care</a:t>
            </a:r>
          </a:p>
          <a:p>
            <a:pPr algn="just">
              <a:spcBef>
                <a:spcPct val="0"/>
              </a:spcBef>
              <a:buClr>
                <a:srgbClr val="4D4D4D"/>
              </a:buClr>
              <a:defRPr/>
            </a:pPr>
            <a:r>
              <a:rPr lang="en-US" dirty="0">
                <a:latin typeface="+mn-lt"/>
              </a:rPr>
              <a:t>Duty to Diversity</a:t>
            </a:r>
          </a:p>
          <a:p>
            <a:pPr algn="just">
              <a:spcBef>
                <a:spcPct val="0"/>
              </a:spcBef>
              <a:buClr>
                <a:srgbClr val="4D4D4D"/>
              </a:buClr>
              <a:defRPr/>
            </a:pPr>
            <a:r>
              <a:rPr lang="en-US" dirty="0">
                <a:latin typeface="+mn-lt"/>
              </a:rPr>
              <a:t>Duty to Manage Costs and Verify Facts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82373-D4E8-4AC6-91FB-221D3591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5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1BAB-74DC-4C88-9BDC-E2E84170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5257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UPMIFA Factors - Managing and Investing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5D9A-140F-4752-99DA-8791A1423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0884"/>
            <a:ext cx="10515600" cy="4316079"/>
          </a:xfrm>
        </p:spPr>
        <p:txBody>
          <a:bodyPr>
            <a:normAutofit/>
          </a:bodyPr>
          <a:lstStyle/>
          <a:p>
            <a:r>
              <a:rPr lang="en-US" sz="2100" dirty="0"/>
              <a:t>General economic condition</a:t>
            </a:r>
          </a:p>
          <a:p>
            <a:r>
              <a:rPr lang="en-US" sz="2100" dirty="0"/>
              <a:t>The possible effect of inflation or deflation</a:t>
            </a:r>
          </a:p>
          <a:p>
            <a:r>
              <a:rPr lang="en-US" sz="2100" dirty="0"/>
              <a:t>The expected tax consequences, if any, of investment decisions or strategies</a:t>
            </a:r>
          </a:p>
          <a:p>
            <a:r>
              <a:rPr lang="en-US" sz="2100" dirty="0"/>
              <a:t>The role that each investment or course of action plays within the overall investment portfolio of the fund</a:t>
            </a:r>
          </a:p>
          <a:p>
            <a:r>
              <a:rPr lang="en-US" sz="2100" dirty="0"/>
              <a:t>The expected total return from income and the appreciation of investments</a:t>
            </a:r>
          </a:p>
          <a:p>
            <a:r>
              <a:rPr lang="en-US" sz="2100" dirty="0"/>
              <a:t>Other resources of the institution</a:t>
            </a:r>
          </a:p>
          <a:p>
            <a:r>
              <a:rPr lang="en-US" sz="2100" dirty="0"/>
              <a:t>The need of the institution and of the fund to make distributions and preserve capital</a:t>
            </a:r>
          </a:p>
          <a:p>
            <a:r>
              <a:rPr lang="en-US" sz="2100" dirty="0"/>
              <a:t>An asset’s special relationship or special value, if any, to the charitable purposes of the institution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341EE-DA4C-4CA8-862A-D810D3D2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64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114525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Endowment Spending Rules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6738" y="1995488"/>
            <a:ext cx="9957732" cy="46339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400" dirty="0">
                <a:cs typeface="Arial" panose="020B0604020202020204" pitchFamily="34" charset="0"/>
              </a:rPr>
              <a:t>TUPMIFA eliminated the historic dollar value or “HDV” spending floor, but its not that simple.</a:t>
            </a:r>
          </a:p>
          <a:p>
            <a:pPr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400" dirty="0">
                <a:cs typeface="Arial" panose="020B0604020202020204" pitchFamily="34" charset="0"/>
              </a:rPr>
              <a:t>May appropriate so much of an endowment fund as </a:t>
            </a:r>
            <a:r>
              <a:rPr lang="en-US" sz="2400" b="1" i="1" u="sng" dirty="0">
                <a:cs typeface="Arial" panose="020B0604020202020204" pitchFamily="34" charset="0"/>
              </a:rPr>
              <a:t>deem prudent for uses, benefits, purposes, and duration for which the fund is established.</a:t>
            </a:r>
          </a:p>
          <a:p>
            <a:pPr marL="860425" lvl="1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“Subject to the intent of a donor expressed in a gift instrument…”</a:t>
            </a:r>
          </a:p>
          <a:p>
            <a:pPr marL="860425" lvl="1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Broad flexibility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3304F-4B14-4E3E-B1A8-C6C506D5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9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24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Endowment Spending Rules, cont.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08870" y="1690688"/>
            <a:ext cx="11130204" cy="4938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However,..</a:t>
            </a:r>
          </a:p>
          <a:p>
            <a:pPr marL="860425" lvl="1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Specific expenditure rules/standards (donor intent) in gift instrument control.</a:t>
            </a:r>
          </a:p>
          <a:p>
            <a:pPr marL="860425" lvl="1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Spending is also subject to organization’s spending policy, as amended from time to time.</a:t>
            </a:r>
          </a:p>
          <a:p>
            <a:pPr marL="403225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Note:</a:t>
            </a:r>
          </a:p>
          <a:p>
            <a:pPr marL="860425" lvl="1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To limit the TUPMIFA appropriation authority, a gift instrument must specifically state the limitation</a:t>
            </a:r>
          </a:p>
          <a:p>
            <a:pPr marL="1317625" lvl="2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Not enough – terms designating a gift as “endowment”; use only “income,” interest,” or “dividends” or “rents, issues, or profits”; or “preserve the principal intact” or words of similar import</a:t>
            </a:r>
          </a:p>
          <a:p>
            <a:pPr marL="1317625" lvl="2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Again, an education opportunity for development staff and advisors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3B904-FD7E-4DA9-96D8-02D64CCD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5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947A6A-C18C-4BA1-B26E-52A50147C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30" y="1888155"/>
            <a:ext cx="10515600" cy="37794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Internal Fund</a:t>
            </a:r>
          </a:p>
          <a:p>
            <a:r>
              <a:rPr lang="en-US" dirty="0"/>
              <a:t>Separate 501(c)(3)</a:t>
            </a:r>
          </a:p>
          <a:p>
            <a:pPr lvl="1"/>
            <a:r>
              <a:rPr lang="en-US" dirty="0"/>
              <a:t>“Stand-alone” public charity</a:t>
            </a:r>
          </a:p>
          <a:p>
            <a:pPr lvl="2"/>
            <a:r>
              <a:rPr lang="en-US" dirty="0"/>
              <a:t>Public support test</a:t>
            </a:r>
          </a:p>
          <a:p>
            <a:pPr lvl="1"/>
            <a:r>
              <a:rPr lang="en-US" dirty="0"/>
              <a:t>Private foundation</a:t>
            </a:r>
          </a:p>
          <a:p>
            <a:pPr lvl="1"/>
            <a:r>
              <a:rPr lang="en-US" dirty="0"/>
              <a:t>Supporting organization</a:t>
            </a:r>
          </a:p>
          <a:p>
            <a:pPr lvl="2"/>
            <a:r>
              <a:rPr lang="en-US" dirty="0"/>
              <a:t>Types I, II and III</a:t>
            </a:r>
          </a:p>
          <a:p>
            <a:r>
              <a:rPr lang="en-US" dirty="0"/>
              <a:t>Fiscal Sponsorship or Fund with Local Community Foundation </a:t>
            </a:r>
          </a:p>
          <a:p>
            <a:r>
              <a:rPr lang="en-US" dirty="0"/>
              <a:t>Charitable Trust vs. Nonprofit Corporation</a:t>
            </a:r>
          </a:p>
          <a:p>
            <a:r>
              <a:rPr lang="en-US" dirty="0"/>
              <a:t>Supporting organizations for 501(c)(4) and 501(c)(6)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ECFC6B-0759-4C16-9411-2A45F68D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070" y="1081245"/>
            <a:ext cx="10515600" cy="774427"/>
          </a:xfrm>
        </p:spPr>
        <p:txBody>
          <a:bodyPr/>
          <a:lstStyle/>
          <a:p>
            <a:r>
              <a:rPr lang="en-US" sz="4000" dirty="0"/>
              <a:t>Endowment</a:t>
            </a:r>
            <a:r>
              <a:rPr lang="en-US" dirty="0"/>
              <a:t>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04412"/>
            <a:ext cx="12192000" cy="91440"/>
          </a:xfrm>
          <a:prstGeom prst="rect">
            <a:avLst/>
          </a:prstGeom>
          <a:solidFill>
            <a:srgbClr val="2A364A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A364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7330" y="6232667"/>
            <a:ext cx="548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CE817A-D101-44D6-87EF-1281F1992D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15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2316"/>
            <a:ext cx="10515600" cy="112376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Endowment Spending Rules - Appropriation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08870" y="2006082"/>
            <a:ext cx="10873530" cy="462331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400" dirty="0">
                <a:cs typeface="Arial" panose="020B0604020202020204" pitchFamily="34" charset="0"/>
              </a:rPr>
              <a:t>Assets in an endowment fund are donor-restricted until appropriated for expenditure by the institution</a:t>
            </a:r>
          </a:p>
          <a:p>
            <a:pPr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400" dirty="0">
                <a:cs typeface="Arial" panose="020B0604020202020204" pitchFamily="34" charset="0"/>
              </a:rPr>
              <a:t>In making the determination to appropriate, an institution shall:</a:t>
            </a:r>
          </a:p>
          <a:p>
            <a:pPr lvl="1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Act in good faith</a:t>
            </a:r>
          </a:p>
          <a:p>
            <a:pPr lvl="1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Act with the care that an ordinarily prudent person in a like position would exercise under similar circumstances</a:t>
            </a:r>
          </a:p>
          <a:p>
            <a:pPr lvl="1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Consider the listed factors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3B931-2F72-4F1B-9923-C23331AE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72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20" y="1751375"/>
            <a:ext cx="10981189" cy="43893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Endowment Appropriation Factors ….“We know how to record Board and committee minutes…”</a:t>
            </a:r>
            <a:br>
              <a:rPr lang="en-US" sz="4000" dirty="0">
                <a:cs typeface="Arial" panose="020B0604020202020204" pitchFamily="34" charset="0"/>
              </a:rPr>
            </a:b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7465" y="2438400"/>
            <a:ext cx="10981188" cy="33367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533400" algn="just">
              <a:spcBef>
                <a:spcPct val="30000"/>
              </a:spcBef>
              <a:spcAft>
                <a:spcPct val="30000"/>
              </a:spcAft>
              <a:buClr>
                <a:srgbClr val="4D4D4D"/>
              </a:buClr>
              <a:buNone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Seven criteria/factors to guide Board regarding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endowment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spending: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Duration and preservation of the endowment fund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Purposes of the institution and the endowment fund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General economic conditions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Effect of inflation or deflation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Expected total return from income and the appreciation of investments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Other resources of the institution</a:t>
            </a:r>
          </a:p>
          <a:p>
            <a:pPr marL="804863" lvl="1" indent="-457200" algn="just">
              <a:spcBef>
                <a:spcPct val="30000"/>
              </a:spcBef>
              <a:buClr>
                <a:srgbClr val="4D4D4D"/>
              </a:buClr>
              <a:buFont typeface="Verdana" pitchFamily="34" charset="0"/>
              <a:buAutoNum type="arabicPeriod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Investment policy of the institution</a:t>
            </a:r>
          </a:p>
          <a:p>
            <a:pPr marL="804863" lvl="1" indent="-457200" algn="just">
              <a:spcBef>
                <a:spcPct val="0"/>
              </a:spcBef>
              <a:buClr>
                <a:srgbClr val="4D4D4D"/>
              </a:buClr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A291F-3A37-4487-B762-D91B104C8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469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65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“As long as we don’t spend below HDV, we are compliant…”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261937"/>
            <a:ext cx="10847664" cy="42223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endParaRPr lang="en-US" sz="2200" dirty="0"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UPMIFA eliminated the bright-line test (or “HDV”) in favor of multi-faceted prudence standards.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No longer can a Board spend any amount so long as it doesn’t affect HDV.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defRPr/>
            </a:pPr>
            <a:r>
              <a:rPr lang="en-US" sz="2200" dirty="0">
                <a:cs typeface="Arial" panose="020B0604020202020204" pitchFamily="34" charset="0"/>
              </a:rPr>
              <a:t>Allows spending from an underwater endowment (FMV &lt; amount restricted by the donor) </a:t>
            </a:r>
            <a:r>
              <a:rPr lang="en-US" sz="2200" u="sng" dirty="0">
                <a:cs typeface="Arial" panose="020B0604020202020204" pitchFamily="34" charset="0"/>
              </a:rPr>
              <a:t>if the board determines it is prudent.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C3B24-8342-4936-A903-D785E476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29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1947" y="1980537"/>
            <a:ext cx="10847664" cy="44876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spcAft>
                <a:spcPct val="30000"/>
              </a:spcAft>
              <a:buClr>
                <a:srgbClr val="4D4D4D"/>
              </a:buClr>
              <a:buNone/>
              <a:defRPr/>
            </a:pPr>
            <a:r>
              <a:rPr lang="en-US" sz="4000" b="1" dirty="0">
                <a:latin typeface="+mj-lt"/>
                <a:cs typeface="Arial" panose="020B0604020202020204" pitchFamily="34" charset="0"/>
              </a:rPr>
              <a:t>Then what is required to be maintained..?</a:t>
            </a:r>
            <a:endParaRPr lang="en-US" sz="4000" b="1" u="sng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0F5E8-A89B-4662-9FBB-5D286AA2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7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242"/>
            <a:ext cx="10889202" cy="86200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“If we don’t spend more than the percentages, no one will come knocking…”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06011" y="2382472"/>
            <a:ext cx="10654018" cy="40183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sz="2400" b="1" u="sng" dirty="0">
                <a:cs typeface="Arial" panose="020B0604020202020204" pitchFamily="34" charset="0"/>
              </a:rPr>
              <a:t>Common misconception that this is a safe harbor.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sz="2400" dirty="0">
                <a:cs typeface="Arial" panose="020B0604020202020204" pitchFamily="34" charset="0"/>
              </a:rPr>
              <a:t>Applies to expenditures from endowment funds, but not institutional funds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sz="2400" b="1" i="1" u="sng" dirty="0">
                <a:cs typeface="Arial" panose="020B0604020202020204" pitchFamily="34" charset="0"/>
              </a:rPr>
              <a:t>Imprudence is presumed</a:t>
            </a:r>
            <a:r>
              <a:rPr lang="en-US" sz="2400" dirty="0">
                <a:cs typeface="Arial" panose="020B0604020202020204" pitchFamily="34" charset="0"/>
              </a:rPr>
              <a:t> if endowment fund spending exceeds certain thresholds:</a:t>
            </a:r>
          </a:p>
          <a:p>
            <a:pPr marL="742950" lvl="1" indent="-285750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Funds &gt; $1MM – presumption at 7% FMV</a:t>
            </a:r>
          </a:p>
          <a:p>
            <a:pPr marL="688975" lvl="1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 University systems &gt; $450MM – 9% FMV</a:t>
            </a:r>
          </a:p>
          <a:p>
            <a:pPr marL="742950" lvl="1" indent="-285750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Funds &lt; $1MM – presumption at 5% FMV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Clr>
                <a:srgbClr val="4D4D4D"/>
              </a:buClr>
              <a:defRPr/>
            </a:pPr>
            <a:r>
              <a:rPr lang="en-US" sz="2400" dirty="0">
                <a:cs typeface="Arial" panose="020B0604020202020204" pitchFamily="34" charset="0"/>
              </a:rPr>
              <a:t>FMV determined </a:t>
            </a:r>
            <a:r>
              <a:rPr lang="en-US" sz="2400" u="sng" dirty="0">
                <a:cs typeface="Arial" panose="020B0604020202020204" pitchFamily="34" charset="0"/>
              </a:rPr>
              <a:t>quarterly</a:t>
            </a:r>
            <a:r>
              <a:rPr lang="en-US" sz="2400" dirty="0">
                <a:cs typeface="Arial" panose="020B0604020202020204" pitchFamily="34" charset="0"/>
              </a:rPr>
              <a:t> and averaged over a </a:t>
            </a:r>
            <a:r>
              <a:rPr lang="en-US" sz="2400" u="sng" dirty="0">
                <a:cs typeface="Arial" panose="020B0604020202020204" pitchFamily="34" charset="0"/>
              </a:rPr>
              <a:t>3-year period</a:t>
            </a:r>
            <a:r>
              <a:rPr lang="en-US" sz="2400" dirty="0">
                <a:cs typeface="Arial" panose="020B0604020202020204" pitchFamily="34" charset="0"/>
              </a:rPr>
              <a:t> (or if in existence less than 3 years, for the period since inception).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BE4E3-D8A3-485C-AF41-A30BA747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12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7661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Presumption of Imprudence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4294967295"/>
          </p:nvPr>
        </p:nvSpPr>
        <p:spPr>
          <a:xfrm>
            <a:off x="1216403" y="1556084"/>
            <a:ext cx="9815119" cy="49971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4D4D4D"/>
              </a:buClr>
              <a:defRPr/>
            </a:pPr>
            <a:endParaRPr lang="en-US" dirty="0"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Presumption is rebuttable if facts and circumstances dictate that an endowment fund expenditure was prudent.</a:t>
            </a:r>
          </a:p>
          <a:p>
            <a:pPr marL="342900" indent="-342900" algn="just">
              <a:spcBef>
                <a:spcPct val="50000"/>
              </a:spcBef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For example, a fund for a major construction project may have no expenditures for 3 years and then spend 20% in year 4.</a:t>
            </a:r>
          </a:p>
          <a:p>
            <a:pPr marL="342900" indent="-342900" algn="just">
              <a:spcBef>
                <a:spcPct val="50000"/>
              </a:spcBef>
              <a:buClr>
                <a:srgbClr val="4D4D4D"/>
              </a:buClr>
              <a:defRPr/>
            </a:pPr>
            <a:r>
              <a:rPr lang="en-US" dirty="0">
                <a:cs typeface="Arial" panose="020B0604020202020204" pitchFamily="34" charset="0"/>
              </a:rPr>
              <a:t>Charity has the burden to prove that the expenditure was prudent.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E25131-084D-46C4-A6F2-B917BCE4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335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8147"/>
            <a:ext cx="10515600" cy="118881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Spending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23" y="1812758"/>
            <a:ext cx="10997967" cy="4574268"/>
          </a:xfrm>
        </p:spPr>
        <p:txBody>
          <a:bodyPr>
            <a:noAutofit/>
          </a:bodyPr>
          <a:lstStyle/>
          <a:p>
            <a:pPr marL="403225" indent="-342900"/>
            <a:r>
              <a:rPr lang="en-US" sz="2400" dirty="0">
                <a:cs typeface="Arial" panose="020B0604020202020204" pitchFamily="34" charset="0"/>
              </a:rPr>
              <a:t>Myriad terms for endowments, but there are two commonly seen endowments 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Income only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Calculated spending rate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Tiered spending rates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Board discretion 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Spread the spending rate calculation over a multi-year period 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Flexibility to invade within limitations</a:t>
            </a:r>
          </a:p>
          <a:p>
            <a:pPr marL="857250" lvl="1" indent="-342900"/>
            <a:r>
              <a:rPr lang="en-US" dirty="0">
                <a:cs typeface="Arial" panose="020B0604020202020204" pitchFamily="34" charset="0"/>
              </a:rPr>
              <a:t>Emergency invasion provisions</a:t>
            </a:r>
          </a:p>
          <a:p>
            <a:pPr marL="400050" indent="-342900"/>
            <a:r>
              <a:rPr lang="en-US" sz="2400" dirty="0">
                <a:cs typeface="Arial" panose="020B0604020202020204" pitchFamily="34" charset="0"/>
              </a:rPr>
              <a:t>Periodic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EF447-24BB-40AE-8C0C-CE5A339E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098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B937-4786-4692-8777-F3894C6F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8148"/>
            <a:ext cx="10515600" cy="1171074"/>
          </a:xfrm>
        </p:spPr>
        <p:txBody>
          <a:bodyPr>
            <a:normAutofit/>
          </a:bodyPr>
          <a:lstStyle/>
          <a:p>
            <a:r>
              <a:rPr lang="en-US" sz="4000" dirty="0"/>
              <a:t>Modification &amp; Release – UPMIFA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3892-3752-4B29-88ED-BBB636B13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505"/>
            <a:ext cx="10515600" cy="402656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Permits release or modification of restrictions by donor, charity, or court in specific instances</a:t>
            </a:r>
          </a:p>
          <a:p>
            <a:r>
              <a:rPr lang="en-US" sz="2400" dirty="0"/>
              <a:t>Small/Old Funds – if restriction is unlawful, impracticable, impossible to achieve, or wasteful, an institution may release or modify a restriction without donor consent or court approval if all of these conditions are met:</a:t>
            </a:r>
          </a:p>
          <a:p>
            <a:pPr lvl="1"/>
            <a:r>
              <a:rPr lang="en-US" sz="2000" dirty="0"/>
              <a:t>Institutional fund &lt; $25,000</a:t>
            </a:r>
          </a:p>
          <a:p>
            <a:pPr lvl="1"/>
            <a:r>
              <a:rPr lang="en-US" sz="2000" dirty="0"/>
              <a:t>Institutional fund is more than 20 years old</a:t>
            </a:r>
          </a:p>
          <a:p>
            <a:pPr lvl="1"/>
            <a:r>
              <a:rPr lang="en-US" sz="2000" dirty="0"/>
              <a:t>Will be used consistent with charitable purposes</a:t>
            </a:r>
          </a:p>
          <a:p>
            <a:pPr lvl="1"/>
            <a:r>
              <a:rPr lang="en-US" sz="2000" dirty="0"/>
              <a:t>Requires Attorney General notice</a:t>
            </a:r>
          </a:p>
          <a:p>
            <a:r>
              <a:rPr lang="en-US" sz="2400" dirty="0"/>
              <a:t>Example – $15,000 fund set up in 1973 for the cure of polio – with AG notice, can release restriction and use for a purpose consistent with original purpose (i.e. cure of  other children’s diseases)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1CD15-5AA0-445F-BBB6-07DAA496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73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39BFA-2B89-4545-80FA-E764D7E0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285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Modification of Restrictions </a:t>
            </a:r>
            <a:r>
              <a:rPr lang="en-US" sz="4000"/>
              <a:t>– Outside </a:t>
            </a:r>
            <a:r>
              <a:rPr lang="en-US" sz="4000" dirty="0"/>
              <a:t>of UPMIFA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01116-3897-47E6-9489-707FBC112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6525"/>
            <a:ext cx="10515600" cy="2614863"/>
          </a:xfrm>
        </p:spPr>
        <p:txBody>
          <a:bodyPr>
            <a:normAutofit/>
          </a:bodyPr>
          <a:lstStyle/>
          <a:p>
            <a:r>
              <a:rPr lang="en-US" dirty="0"/>
              <a:t>What if the UPMIFA modification provisions don’t apply?</a:t>
            </a:r>
          </a:p>
          <a:p>
            <a:r>
              <a:rPr lang="en-US" dirty="0"/>
              <a:t>Does the gift agreement address?</a:t>
            </a:r>
          </a:p>
          <a:p>
            <a:r>
              <a:rPr lang="en-US" dirty="0"/>
              <a:t>Can donor consent?</a:t>
            </a:r>
          </a:p>
          <a:p>
            <a:r>
              <a:rPr lang="en-US" dirty="0"/>
              <a:t>Court Action</a:t>
            </a:r>
          </a:p>
          <a:p>
            <a:r>
              <a:rPr lang="en-US" dirty="0"/>
              <a:t>Attorney General Approval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6863F-22FA-4366-B4CD-130ECDEC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04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8832"/>
            <a:ext cx="10515600" cy="214312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09800" y="2181726"/>
            <a:ext cx="8001000" cy="3787442"/>
          </a:xfrm>
        </p:spPr>
        <p:txBody>
          <a:bodyPr>
            <a:normAutofit/>
          </a:bodyPr>
          <a:lstStyle/>
          <a:p>
            <a:pPr algn="ctr"/>
            <a:endParaRPr lang="en-US" alt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3500" dirty="0">
                <a:latin typeface="Arial" panose="020B0604020202020204" pitchFamily="34" charset="0"/>
                <a:cs typeface="Arial" panose="020B0604020202020204" pitchFamily="34" charset="0"/>
              </a:rPr>
              <a:t>Danika H. Mendrygal</a:t>
            </a:r>
          </a:p>
          <a:p>
            <a:pPr marL="0" indent="0" algn="ctr">
              <a:buNone/>
            </a:pPr>
            <a:r>
              <a:rPr lang="en-US" altLang="en-US" sz="3500" dirty="0">
                <a:latin typeface="Arial" panose="020B0604020202020204" pitchFamily="34" charset="0"/>
                <a:cs typeface="Arial" panose="020B0604020202020204" pitchFamily="34" charset="0"/>
              </a:rPr>
              <a:t>Mendrygal Law PLLC</a:t>
            </a:r>
          </a:p>
          <a:p>
            <a:pPr marL="0" indent="0" algn="ctr">
              <a:buNone/>
            </a:pPr>
            <a:r>
              <a:rPr lang="en-US" altLang="en-US" sz="3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danika@mendrygallaw.com</a:t>
            </a:r>
            <a:endParaRPr lang="en-US" alt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70F3F0-6998-460D-9B80-B41D1B10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DDE938-496F-4A74-ADE5-666C6003E67B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3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947A6A-C18C-4BA1-B26E-52A50147C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30" y="1888155"/>
            <a:ext cx="10515600" cy="389502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Donor comfort/request</a:t>
            </a:r>
          </a:p>
          <a:p>
            <a:pPr lvl="1"/>
            <a:r>
              <a:rPr lang="en-US" dirty="0"/>
              <a:t>Prevent Board oversight</a:t>
            </a:r>
          </a:p>
          <a:p>
            <a:pPr lvl="1"/>
            <a:r>
              <a:rPr lang="en-US" dirty="0"/>
              <a:t>Limit to specific project or area of operations</a:t>
            </a:r>
          </a:p>
          <a:p>
            <a:pPr lvl="1"/>
            <a:r>
              <a:rPr lang="en-US" dirty="0"/>
              <a:t>Prevent use for general operations</a:t>
            </a:r>
          </a:p>
          <a:p>
            <a:pPr lvl="1"/>
            <a:r>
              <a:rPr lang="en-US" dirty="0"/>
              <a:t>Creditor protection </a:t>
            </a:r>
          </a:p>
          <a:p>
            <a:r>
              <a:rPr lang="en-US" dirty="0"/>
              <a:t>Credit Protection (Charity, Take II)</a:t>
            </a:r>
          </a:p>
          <a:p>
            <a:r>
              <a:rPr lang="en-US" dirty="0"/>
              <a:t>Operational </a:t>
            </a:r>
          </a:p>
          <a:p>
            <a:r>
              <a:rPr lang="en-US" dirty="0"/>
              <a:t>Tax consequences</a:t>
            </a:r>
          </a:p>
          <a:p>
            <a:r>
              <a:rPr lang="en-US" dirty="0"/>
              <a:t>Compliance burden</a:t>
            </a:r>
          </a:p>
          <a:p>
            <a:r>
              <a:rPr lang="en-US" dirty="0"/>
              <a:t>Other implications of structure </a:t>
            </a:r>
          </a:p>
          <a:p>
            <a:r>
              <a:rPr lang="en-US" dirty="0"/>
              <a:t>Related considerations</a:t>
            </a:r>
          </a:p>
          <a:p>
            <a:pPr lvl="1"/>
            <a:r>
              <a:rPr lang="en-US" dirty="0"/>
              <a:t>Control by operating nonprofit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ECFC6B-0759-4C16-9411-2A45F68D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33" y="1074822"/>
            <a:ext cx="10515600" cy="694926"/>
          </a:xfrm>
        </p:spPr>
        <p:txBody>
          <a:bodyPr>
            <a:normAutofit/>
          </a:bodyPr>
          <a:lstStyle/>
          <a:p>
            <a:r>
              <a:rPr lang="en-US" sz="4000" dirty="0"/>
              <a:t>Legal and Governance Implications of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04412"/>
            <a:ext cx="12192000" cy="91440"/>
          </a:xfrm>
          <a:prstGeom prst="rect">
            <a:avLst/>
          </a:prstGeom>
          <a:solidFill>
            <a:srgbClr val="2A364A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A364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7330" y="6232667"/>
            <a:ext cx="548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CE817A-D101-44D6-87EF-1281F1992DA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4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B276-A167-41DE-9177-EEB492A1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55" y="1408030"/>
            <a:ext cx="11430161" cy="17963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Legal Status of Endowment – 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84308-F3AF-4F21-A0BD-18DBDAC7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053"/>
            <a:ext cx="10993016" cy="3769894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j-lt"/>
                <a:cs typeface="Arial" panose="020B0604020202020204" pitchFamily="34" charset="0"/>
              </a:rPr>
              <a:t>How is the endowment held</a:t>
            </a:r>
          </a:p>
          <a:p>
            <a:pPr lvl="1"/>
            <a:r>
              <a:rPr lang="en-US" sz="2200" dirty="0">
                <a:latin typeface="+mj-lt"/>
                <a:cs typeface="Arial" panose="020B0604020202020204" pitchFamily="34" charset="0"/>
              </a:rPr>
              <a:t>A fund within the institution?</a:t>
            </a:r>
          </a:p>
          <a:p>
            <a:pPr lvl="1"/>
            <a:r>
              <a:rPr lang="en-US" sz="2200" dirty="0">
                <a:latin typeface="+mj-lt"/>
                <a:cs typeface="Arial" panose="020B0604020202020204" pitchFamily="34" charset="0"/>
              </a:rPr>
              <a:t>Separate entity with 501(c)(3) status?</a:t>
            </a:r>
          </a:p>
          <a:p>
            <a:pPr lvl="2"/>
            <a:r>
              <a:rPr lang="en-US" sz="2200" dirty="0">
                <a:latin typeface="+mj-lt"/>
                <a:cs typeface="Arial" panose="020B0604020202020204" pitchFamily="34" charset="0"/>
              </a:rPr>
              <a:t>Nonprofit corporation or trust?</a:t>
            </a:r>
          </a:p>
          <a:p>
            <a:pPr lvl="2"/>
            <a:r>
              <a:rPr lang="en-US" sz="2200" dirty="0">
                <a:latin typeface="+mj-lt"/>
                <a:cs typeface="Arial" panose="020B0604020202020204" pitchFamily="34" charset="0"/>
              </a:rPr>
              <a:t>Texas or elsewhere?</a:t>
            </a:r>
          </a:p>
          <a:p>
            <a:pPr lvl="2"/>
            <a:r>
              <a:rPr lang="en-US" sz="2200" dirty="0">
                <a:latin typeface="+mj-lt"/>
                <a:cs typeface="Arial" panose="020B0604020202020204" pitchFamily="34" charset="0"/>
              </a:rPr>
              <a:t>Governing documents? </a:t>
            </a:r>
          </a:p>
          <a:p>
            <a:pPr lvl="1"/>
            <a:r>
              <a:rPr lang="en-US" sz="2200" dirty="0">
                <a:latin typeface="+mj-lt"/>
                <a:cs typeface="Arial" panose="020B0604020202020204" pitchFamily="34" charset="0"/>
              </a:rPr>
              <a:t>Funds held by other institutions or individuals, including donor advised funds</a:t>
            </a:r>
          </a:p>
          <a:p>
            <a:r>
              <a:rPr lang="en-US" sz="2200" dirty="0">
                <a:latin typeface="+mj-lt"/>
                <a:cs typeface="Arial" panose="020B0604020202020204" pitchFamily="34" charset="0"/>
              </a:rPr>
              <a:t>How is it managed</a:t>
            </a:r>
          </a:p>
          <a:p>
            <a:pPr lvl="1"/>
            <a:r>
              <a:rPr lang="en-US" sz="2200" dirty="0">
                <a:latin typeface="+mj-lt"/>
                <a:cs typeface="Arial" panose="020B0604020202020204" pitchFamily="34" charset="0"/>
              </a:rPr>
              <a:t>Board of Directors?</a:t>
            </a:r>
          </a:p>
          <a:p>
            <a:pPr lvl="1"/>
            <a:r>
              <a:rPr lang="en-US" sz="2200" dirty="0">
                <a:latin typeface="+mj-lt"/>
                <a:cs typeface="Arial" panose="020B0604020202020204" pitchFamily="34" charset="0"/>
              </a:rPr>
              <a:t>Investment/Financial or Endowment Committee?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920D3-1947-48E9-A18B-ACA4A357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9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B276-A167-41DE-9177-EEB492A1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7545"/>
            <a:ext cx="10515600" cy="142252"/>
          </a:xfrm>
        </p:spPr>
        <p:txBody>
          <a:bodyPr>
            <a:noAutofit/>
          </a:bodyPr>
          <a:lstStyle/>
          <a:p>
            <a:pPr algn="ctr"/>
            <a:br>
              <a:rPr lang="en-US" sz="4000" dirty="0">
                <a:cs typeface="Arial" panose="020B0604020202020204" pitchFamily="34" charset="0"/>
              </a:rPr>
            </a:br>
            <a:r>
              <a:rPr lang="en-US" sz="4000" dirty="0">
                <a:cs typeface="Arial" panose="020B0604020202020204" pitchFamily="34" charset="0"/>
              </a:rPr>
              <a:t>Initial Questions,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84308-F3AF-4F21-A0BD-18DBDAC7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842"/>
            <a:ext cx="10993016" cy="3597686"/>
          </a:xfrm>
        </p:spPr>
        <p:txBody>
          <a:bodyPr>
            <a:noAutofit/>
          </a:bodyPr>
          <a:lstStyle/>
          <a:p>
            <a:r>
              <a:rPr lang="en-US" dirty="0">
                <a:cs typeface="Arial" panose="020B0604020202020204" pitchFamily="34" charset="0"/>
              </a:rPr>
              <a:t>Purposes of the operating charity</a:t>
            </a:r>
          </a:p>
          <a:p>
            <a:r>
              <a:rPr lang="en-US" dirty="0">
                <a:cs typeface="Arial" panose="020B0604020202020204" pitchFamily="34" charset="0"/>
              </a:rPr>
              <a:t>Purposes of the endowment entity</a:t>
            </a:r>
          </a:p>
          <a:p>
            <a:r>
              <a:rPr lang="en-US" dirty="0">
                <a:cs typeface="Arial" panose="020B0604020202020204" pitchFamily="34" charset="0"/>
              </a:rPr>
              <a:t>Investment, spending, and related policies</a:t>
            </a:r>
          </a:p>
          <a:p>
            <a:r>
              <a:rPr lang="en-US" dirty="0">
                <a:cs typeface="Arial" panose="020B0604020202020204" pitchFamily="34" charset="0"/>
              </a:rPr>
              <a:t>Underlying “sub-funds” held within the endowment fund</a:t>
            </a: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Documentation?</a:t>
            </a:r>
          </a:p>
          <a:p>
            <a:r>
              <a:rPr lang="en-US" dirty="0">
                <a:cs typeface="Arial" panose="020B0604020202020204" pitchFamily="34" charset="0"/>
              </a:rPr>
              <a:t>Control or impact/oversight/other rights of the operating charity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AC67-2598-473A-8448-21CD6065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8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3C46-2A9E-44C3-905D-0BDD4C48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063"/>
            <a:ext cx="10515600" cy="1325563"/>
          </a:xfrm>
        </p:spPr>
        <p:txBody>
          <a:bodyPr/>
          <a:lstStyle/>
          <a:p>
            <a:r>
              <a:rPr lang="en-US" sz="4000" dirty="0"/>
              <a:t>Regulatory</a:t>
            </a:r>
            <a:r>
              <a:rPr lang="en-US" dirty="0"/>
              <a:t> and Legal </a:t>
            </a:r>
            <a:r>
              <a:rPr lang="en-US" sz="4000" dirty="0"/>
              <a:t>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0B0C5-F206-4DC3-95C7-B2478643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3866147"/>
          </a:xfrm>
        </p:spPr>
        <p:txBody>
          <a:bodyPr>
            <a:normAutofit/>
          </a:bodyPr>
          <a:lstStyle/>
          <a:p>
            <a:r>
              <a:rPr lang="en-US" sz="3200" dirty="0"/>
              <a:t>Federal/IRS</a:t>
            </a:r>
          </a:p>
          <a:p>
            <a:pPr lvl="1"/>
            <a:r>
              <a:rPr lang="en-US" sz="2800" dirty="0"/>
              <a:t>Completed gift</a:t>
            </a:r>
          </a:p>
          <a:p>
            <a:pPr lvl="1"/>
            <a:r>
              <a:rPr lang="en-US" sz="2800" dirty="0"/>
              <a:t>Charitable deduction </a:t>
            </a:r>
          </a:p>
          <a:p>
            <a:pPr lvl="1"/>
            <a:r>
              <a:rPr lang="en-US" sz="2800" dirty="0"/>
              <a:t>Quid pro quo rules</a:t>
            </a:r>
          </a:p>
          <a:p>
            <a:pPr lvl="1"/>
            <a:r>
              <a:rPr lang="en-US" sz="2800" dirty="0"/>
              <a:t>Conditional “get it back” restrictions</a:t>
            </a:r>
          </a:p>
          <a:p>
            <a:pPr lvl="1"/>
            <a:r>
              <a:rPr lang="en-US" sz="2800" dirty="0"/>
              <a:t>Impact on 501(c)(3) status</a:t>
            </a:r>
          </a:p>
          <a:p>
            <a:pPr lvl="1"/>
            <a:r>
              <a:rPr lang="en-US" sz="2800" dirty="0"/>
              <a:t>Private benefit</a:t>
            </a:r>
          </a:p>
          <a:p>
            <a:pPr lvl="1"/>
            <a:r>
              <a:rPr lang="en-US" sz="2800" dirty="0"/>
              <a:t>Private foundation rules (i.e., self-dealing)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D5B78-D2AA-471C-B422-F74F2D95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0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3C46-2A9E-44C3-905D-0BDD4C48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063"/>
            <a:ext cx="10515600" cy="1325563"/>
          </a:xfrm>
        </p:spPr>
        <p:txBody>
          <a:bodyPr/>
          <a:lstStyle/>
          <a:p>
            <a:r>
              <a:rPr lang="en-US" dirty="0"/>
              <a:t>Regulatory/Legal </a:t>
            </a:r>
            <a:r>
              <a:rPr lang="en-US" sz="4000" dirty="0"/>
              <a:t>Framework</a:t>
            </a:r>
            <a:r>
              <a:rPr lang="en-US" dirty="0"/>
              <a:t>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0B0C5-F206-4DC3-95C7-B2478643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053"/>
            <a:ext cx="10515600" cy="3898232"/>
          </a:xfrm>
        </p:spPr>
        <p:txBody>
          <a:bodyPr>
            <a:normAutofit/>
          </a:bodyPr>
          <a:lstStyle/>
          <a:p>
            <a:r>
              <a:rPr lang="en-US" sz="3200" dirty="0"/>
              <a:t>State</a:t>
            </a:r>
          </a:p>
          <a:p>
            <a:pPr lvl="1"/>
            <a:r>
              <a:rPr lang="en-US" sz="2800" dirty="0"/>
              <a:t>Donor intent</a:t>
            </a:r>
          </a:p>
          <a:p>
            <a:pPr lvl="1"/>
            <a:r>
              <a:rPr lang="en-US" sz="2800" dirty="0"/>
              <a:t>UPMIFA</a:t>
            </a:r>
          </a:p>
          <a:p>
            <a:pPr lvl="1"/>
            <a:r>
              <a:rPr lang="en-US" sz="2800" dirty="0"/>
              <a:t>Attorney General/Charities Bureau</a:t>
            </a:r>
          </a:p>
          <a:p>
            <a:pPr lvl="1"/>
            <a:r>
              <a:rPr lang="en-US" sz="2800" dirty="0"/>
              <a:t>Other issues</a:t>
            </a:r>
          </a:p>
          <a:p>
            <a:pPr lvl="1"/>
            <a:r>
              <a:rPr lang="en-US" sz="2800" dirty="0"/>
              <a:t>Private litigation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D5B78-D2AA-471C-B422-F74F2D95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B276-A167-41DE-9177-EEB492A1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5175"/>
            <a:ext cx="10515600" cy="45719"/>
          </a:xfrm>
        </p:spPr>
        <p:txBody>
          <a:bodyPr>
            <a:noAutofit/>
          </a:bodyPr>
          <a:lstStyle/>
          <a:p>
            <a:pPr algn="ctr"/>
            <a:br>
              <a:rPr lang="en-US" sz="4000" dirty="0">
                <a:cs typeface="Arial" panose="020B0604020202020204" pitchFamily="34" charset="0"/>
              </a:rPr>
            </a:br>
            <a:r>
              <a:rPr lang="en-US" sz="4000" dirty="0">
                <a:cs typeface="Arial" panose="020B0604020202020204" pitchFamily="34" charset="0"/>
              </a:rPr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84308-F3AF-4F21-A0BD-18DBDAC7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993016" cy="4094559"/>
          </a:xfrm>
        </p:spPr>
        <p:txBody>
          <a:bodyPr>
            <a:no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Over- or under-funding of endowment compared to operating entity</a:t>
            </a:r>
          </a:p>
          <a:p>
            <a:r>
              <a:rPr lang="en-US" sz="2400" dirty="0">
                <a:cs typeface="Arial" panose="020B0604020202020204" pitchFamily="34" charset="0"/>
              </a:rPr>
              <a:t>Borrowing from an endowment</a:t>
            </a:r>
          </a:p>
          <a:p>
            <a:r>
              <a:rPr lang="en-US" sz="2400" dirty="0">
                <a:cs typeface="Arial" panose="020B0604020202020204" pitchFamily="34" charset="0"/>
              </a:rPr>
              <a:t>Involvement of legal department in development processes</a:t>
            </a:r>
          </a:p>
          <a:p>
            <a:r>
              <a:rPr lang="en-US" sz="2400" dirty="0">
                <a:cs typeface="Arial" panose="020B0604020202020204" pitchFamily="34" charset="0"/>
              </a:rPr>
              <a:t>Policy-making should involve legal, finance/tax, marketing, and development/gift planning</a:t>
            </a:r>
          </a:p>
          <a:p>
            <a:r>
              <a:rPr lang="en-US" sz="2400" dirty="0">
                <a:cs typeface="Arial" panose="020B0604020202020204" pitchFamily="34" charset="0"/>
              </a:rPr>
              <a:t>Consider conflicts of interest where a donor also holds a significant position with the endowment </a:t>
            </a:r>
          </a:p>
          <a:p>
            <a:r>
              <a:rPr lang="en-US" sz="2400" dirty="0">
                <a:cs typeface="Arial" panose="020B0604020202020204" pitchFamily="34" charset="0"/>
              </a:rPr>
              <a:t>Drafting issues: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Protection of the charity, flexibility in naming, expiration or lapse of naming rights, flexibility if donor defaults, force majeure, Board variance power.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AC67-2598-473A-8448-21CD6065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E938-496F-4A74-ADE5-666C6003E6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3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657729df-df37-42b3-ae01-68ea4652a10f" xsi:nil="true"/>
    <_Flow_SignoffStatus xmlns="657729df-df37-42b3-ae01-68ea4652a10f" xsi:nil="true"/>
    <Comments xmlns="657729df-df37-42b3-ae01-68ea4652a10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FC7A1888271D46A469D3446337ECE0" ma:contentTypeVersion="18" ma:contentTypeDescription="Create a new document." ma:contentTypeScope="" ma:versionID="a199ba40b6b86a50e294cf0ea76c1f72">
  <xsd:schema xmlns:xsd="http://www.w3.org/2001/XMLSchema" xmlns:xs="http://www.w3.org/2001/XMLSchema" xmlns:p="http://schemas.microsoft.com/office/2006/metadata/properties" xmlns:ns2="657729df-df37-42b3-ae01-68ea4652a10f" xmlns:ns3="ce5d215f-46b3-41aa-8768-aa2b52b9f9c2" targetNamespace="http://schemas.microsoft.com/office/2006/metadata/properties" ma:root="true" ma:fieldsID="6060ecbd55376c9ce012d798100393a3" ns2:_="" ns3:_="">
    <xsd:import namespace="657729df-df37-42b3-ae01-68ea4652a10f"/>
    <xsd:import namespace="ce5d215f-46b3-41aa-8768-aa2b52b9f9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Dat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Comme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729df-df37-42b3-ae01-68ea4652a1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Date" ma:index="12" nillable="true" ma:displayName="Date" ma:format="DateOnly" ma:internalName="Date">
      <xsd:simpleType>
        <xsd:restriction base="dms:DateTime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9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omments" ma:index="22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d215f-46b3-41aa-8768-aa2b52b9f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DC161B-947B-4C24-BF44-4ED0AC2C8468}">
  <ds:schemaRefs>
    <ds:schemaRef ds:uri="http://schemas.microsoft.com/office/2006/metadata/properties"/>
    <ds:schemaRef ds:uri="http://schemas.microsoft.com/office/infopath/2007/PartnerControls"/>
    <ds:schemaRef ds:uri="657729df-df37-42b3-ae01-68ea4652a10f"/>
  </ds:schemaRefs>
</ds:datastoreItem>
</file>

<file path=customXml/itemProps2.xml><?xml version="1.0" encoding="utf-8"?>
<ds:datastoreItem xmlns:ds="http://schemas.openxmlformats.org/officeDocument/2006/customXml" ds:itemID="{5EB35256-776B-40C9-BBE9-29FAA4F3B7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729df-df37-42b3-ae01-68ea4652a10f"/>
    <ds:schemaRef ds:uri="ce5d215f-46b3-41aa-8768-aa2b52b9f9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093441-2D6F-4C09-8177-414864B5EE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2307</Words>
  <Application>Microsoft Office PowerPoint</Application>
  <PresentationFormat>Widescreen</PresentationFormat>
  <Paragraphs>331</Paragraphs>
  <Slides>39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Verdana</vt:lpstr>
      <vt:lpstr>Wingdings</vt:lpstr>
      <vt:lpstr>Wingdings 2</vt:lpstr>
      <vt:lpstr>Office Theme</vt:lpstr>
      <vt:lpstr>Endowment Funds from a Legal Perspective: Structure, Rules and Development Considerations</vt:lpstr>
      <vt:lpstr>Overview</vt:lpstr>
      <vt:lpstr>Endowment Structure</vt:lpstr>
      <vt:lpstr>Legal and Governance Implications of Structure</vt:lpstr>
      <vt:lpstr>Legal Status of Endowment – Initial Questions</vt:lpstr>
      <vt:lpstr> Initial Questions, cont.</vt:lpstr>
      <vt:lpstr>Regulatory and Legal Framework</vt:lpstr>
      <vt:lpstr>Regulatory/Legal Framework, cont.</vt:lpstr>
      <vt:lpstr> Other Issues</vt:lpstr>
      <vt:lpstr>Donor Intent – Related Issues</vt:lpstr>
      <vt:lpstr>What can go wrong?</vt:lpstr>
      <vt:lpstr>Related Issues</vt:lpstr>
      <vt:lpstr>Gift Acceptance Policy</vt:lpstr>
      <vt:lpstr>Education/Training Issues</vt:lpstr>
      <vt:lpstr>PowerPoint Presentation</vt:lpstr>
      <vt:lpstr>Donor Intent – Interaction with UPMIFA</vt:lpstr>
      <vt:lpstr>Gift Agreement Provisions</vt:lpstr>
      <vt:lpstr> Common Myth: “Accountants and lawyers speak the same language”</vt:lpstr>
      <vt:lpstr>UPMIFA (Texas) Definition – Institutional Fund</vt:lpstr>
      <vt:lpstr>What is Not an Institutional Fund?</vt:lpstr>
      <vt:lpstr>Examples</vt:lpstr>
      <vt:lpstr>UPMIFA (Texas) Definition – Endowment Fund </vt:lpstr>
      <vt:lpstr>UPMIFA – General Approach</vt:lpstr>
      <vt:lpstr>Gift Instruments – UPMIFA </vt:lpstr>
      <vt:lpstr>Gift Instrument, cont.</vt:lpstr>
      <vt:lpstr>UPMIFA Protections and Duties</vt:lpstr>
      <vt:lpstr>UPMIFA Factors - Managing and Investing</vt:lpstr>
      <vt:lpstr>Endowment Spending Rules</vt:lpstr>
      <vt:lpstr>Endowment Spending Rules, cont.</vt:lpstr>
      <vt:lpstr>Endowment Spending Rules - Appropriation</vt:lpstr>
      <vt:lpstr>Endowment Appropriation Factors ….“We know how to record Board and committee minutes…” </vt:lpstr>
      <vt:lpstr>“As long as we don’t spend below HDV, we are compliant…”</vt:lpstr>
      <vt:lpstr>PowerPoint Presentation</vt:lpstr>
      <vt:lpstr>“If we don’t spend more than the percentages, no one will come knocking…”</vt:lpstr>
      <vt:lpstr>Presumption of Imprudence</vt:lpstr>
      <vt:lpstr>Spending Policies</vt:lpstr>
      <vt:lpstr>Modification &amp; Release – UPMIFA </vt:lpstr>
      <vt:lpstr>Modification of Restrictions – Outside of UPMIFA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Danika Mendrygal</dc:creator>
  <cp:lastModifiedBy>Danika</cp:lastModifiedBy>
  <cp:revision>1</cp:revision>
  <dcterms:created xsi:type="dcterms:W3CDTF">2017-07-10T18:25:35Z</dcterms:created>
  <dcterms:modified xsi:type="dcterms:W3CDTF">2022-05-07T04:28:24Z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0x0101007AFC7A1888271D46A469D3446337ECE0</vt:lpwstr>
  </property>
</Properties>
</file>